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7" r:id="rId2"/>
    <p:sldId id="274" r:id="rId3"/>
    <p:sldId id="278" r:id="rId4"/>
    <p:sldId id="283" r:id="rId5"/>
    <p:sldId id="280" r:id="rId6"/>
    <p:sldId id="279" r:id="rId7"/>
    <p:sldId id="284" r:id="rId8"/>
    <p:sldId id="281" r:id="rId9"/>
    <p:sldId id="282" r:id="rId10"/>
    <p:sldId id="285" r:id="rId11"/>
    <p:sldId id="28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4" autoAdjust="0"/>
    <p:restoredTop sz="93910" autoAdjust="0"/>
  </p:normalViewPr>
  <p:slideViewPr>
    <p:cSldViewPr snapToGrid="0">
      <p:cViewPr varScale="1">
        <p:scale>
          <a:sx n="64" d="100"/>
          <a:sy n="64" d="100"/>
        </p:scale>
        <p:origin x="51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F31F5-D5F4-482C-8016-0F034F776872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7C4C6-812B-4ECD-8A08-65B070B4B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20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7C4C6-812B-4ECD-8A08-65B070B4B1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15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D329F-A9DD-4A29-BCB5-2C334D74848F}" type="datetime1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3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C5B23-F048-44AD-B4CC-BDA34164FE5B}" type="datetime1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7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94C0-115E-44BD-83ED-6613265DC936}" type="datetime1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59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7E41-178A-4A03-ABE5-957E897D7BC4}" type="datetime1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7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4A66-DE40-4F51-9042-61EE68284447}" type="datetime1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3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62167-BFA3-4936-9052-9A57582F456F}" type="datetime1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1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2DD42-00D4-4E43-8207-0DDB522133D4}" type="datetime1">
              <a:rPr lang="en-US" smtClean="0"/>
              <a:t>11/10/2023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55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AA42-0630-4010-8AD5-E4C014A1103C}" type="datetime1">
              <a:rPr lang="en-US" smtClean="0"/>
              <a:t>11/10/2023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4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202D-FBEB-40A8-AA7B-12ECCCC50BE5}" type="datetime1">
              <a:rPr lang="en-US" smtClean="0"/>
              <a:t>11/10/2023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2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EC01-81EE-4331-95FC-16F503342B8D}" type="datetime1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6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BF3A4-876B-4677-8715-C7638540EBE3}" type="datetime1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0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4DD24-ED4F-4BDD-BDDA-CC14F95F2C9E}" type="datetime1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4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386" y="138076"/>
            <a:ext cx="10515600" cy="744147"/>
          </a:xfrm>
        </p:spPr>
        <p:txBody>
          <a:bodyPr>
            <a:normAutofit/>
          </a:bodyPr>
          <a:lstStyle/>
          <a:p>
            <a:r>
              <a:rPr lang="en-US" dirty="0"/>
              <a:t>Unit </a:t>
            </a:r>
            <a:r>
              <a:rPr lang="en-US" dirty="0" smtClean="0"/>
              <a:t>4-5  File Storage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7238" y="84137"/>
            <a:ext cx="2133600" cy="56197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2386" y="882222"/>
            <a:ext cx="11705897" cy="476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155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583" y="185243"/>
            <a:ext cx="10944069" cy="56426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4-5 File Management (Reference C)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10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42170"/>
          <a:stretch/>
        </p:blipFill>
        <p:spPr>
          <a:xfrm>
            <a:off x="408949" y="749508"/>
            <a:ext cx="11359991" cy="4676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143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583" y="185243"/>
            <a:ext cx="10944069" cy="56426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4-5 A Handout – File Storage QUIZ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29505" r="36846" b="66555"/>
          <a:stretch/>
        </p:blipFill>
        <p:spPr>
          <a:xfrm>
            <a:off x="751386" y="923032"/>
            <a:ext cx="6920624" cy="4598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-366" t="79277" r="37212" b="12022"/>
          <a:stretch/>
        </p:blipFill>
        <p:spPr>
          <a:xfrm>
            <a:off x="856305" y="4695224"/>
            <a:ext cx="6920626" cy="101551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t="40122" r="36846" b="50634"/>
          <a:stretch/>
        </p:blipFill>
        <p:spPr>
          <a:xfrm>
            <a:off x="751384" y="1587752"/>
            <a:ext cx="6920626" cy="107898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t="54376" r="36846" b="34834"/>
          <a:stretch/>
        </p:blipFill>
        <p:spPr>
          <a:xfrm>
            <a:off x="856310" y="2600437"/>
            <a:ext cx="6920621" cy="125937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t="67542" r="36846" b="22870"/>
          <a:stretch/>
        </p:blipFill>
        <p:spPr>
          <a:xfrm>
            <a:off x="856311" y="3724425"/>
            <a:ext cx="6920620" cy="111907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l="-183" t="92729" r="37029" b="-2231"/>
          <a:stretch/>
        </p:blipFill>
        <p:spPr>
          <a:xfrm>
            <a:off x="856316" y="5748940"/>
            <a:ext cx="6920623" cy="11090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482933" y="860561"/>
            <a:ext cx="11576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A) file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8482933" y="1780347"/>
            <a:ext cx="1956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</a:t>
            </a:r>
            <a:r>
              <a:rPr lang="en-US" sz="3200" dirty="0" smtClean="0"/>
              <a:t>) desktop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8482933" y="2868358"/>
            <a:ext cx="36745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C) Documents Folder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8482933" y="3956370"/>
            <a:ext cx="27200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D</a:t>
            </a:r>
            <a:r>
              <a:rPr lang="en-US" sz="3200" dirty="0" smtClean="0"/>
              <a:t>) File Explorer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8482933" y="4783358"/>
            <a:ext cx="24741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E) Recycle Bin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8482933" y="5771575"/>
            <a:ext cx="18577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</a:t>
            </a:r>
            <a:r>
              <a:rPr lang="en-US" sz="3200" dirty="0" smtClean="0"/>
              <a:t>) Restore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1954923" y="859646"/>
            <a:ext cx="476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1)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1716717" y="1731444"/>
            <a:ext cx="476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875520" y="2592420"/>
            <a:ext cx="476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3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875520" y="3676686"/>
            <a:ext cx="476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4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2419015" y="4807577"/>
            <a:ext cx="476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5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4211697" y="5825111"/>
            <a:ext cx="476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6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00220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51" y="174908"/>
            <a:ext cx="10515600" cy="605546"/>
          </a:xfrm>
        </p:spPr>
        <p:txBody>
          <a:bodyPr>
            <a:normAutofit fontScale="90000"/>
          </a:bodyPr>
          <a:lstStyle/>
          <a:p>
            <a:r>
              <a:rPr lang="en-US" dirty="0"/>
              <a:t>Unit </a:t>
            </a:r>
            <a:r>
              <a:rPr lang="en-US" dirty="0" smtClean="0"/>
              <a:t>4-5  File Explorer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0166" y="971734"/>
            <a:ext cx="1161691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4-5 </a:t>
            </a:r>
            <a:r>
              <a:rPr lang="en-US" sz="3200" b="1" dirty="0"/>
              <a:t>Learning Objective Standards</a:t>
            </a:r>
          </a:p>
          <a:p>
            <a:pPr lvl="1"/>
            <a:r>
              <a:rPr lang="en-US" sz="2800" dirty="0"/>
              <a:t>9. Demonstrate knowledge of Windows File Explorer </a:t>
            </a:r>
            <a:r>
              <a:rPr lang="en-US" sz="2800" dirty="0" smtClean="0"/>
              <a:t>and identify </a:t>
            </a:r>
            <a:r>
              <a:rPr lang="en-US" sz="2800" dirty="0"/>
              <a:t>drives on the computer, as well as cloud storage </a:t>
            </a:r>
            <a:r>
              <a:rPr lang="en-US" sz="2800" dirty="0" smtClean="0"/>
              <a:t>services </a:t>
            </a:r>
            <a:r>
              <a:rPr lang="en-US" sz="2800" dirty="0"/>
              <a:t>(e.g., OneDrive).  </a:t>
            </a:r>
          </a:p>
          <a:p>
            <a:pPr lvl="1"/>
            <a:r>
              <a:rPr lang="en-US" sz="2800" dirty="0"/>
              <a:t>10. Move documents and files, including to and from </a:t>
            </a:r>
            <a:r>
              <a:rPr lang="en-US" sz="2800" dirty="0" smtClean="0"/>
              <a:t>Recycle </a:t>
            </a:r>
            <a:r>
              <a:rPr lang="en-US" sz="2800" dirty="0"/>
              <a:t>Bin.  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9675" y="33132"/>
            <a:ext cx="2133600" cy="56197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2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0166" y="3484096"/>
            <a:ext cx="27185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4-5 </a:t>
            </a:r>
            <a:r>
              <a:rPr lang="en-US" sz="3200" b="1" dirty="0"/>
              <a:t>Vocabulary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94347" y="4068871"/>
            <a:ext cx="9948473" cy="1938992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2400" b="1" dirty="0"/>
              <a:t>delete </a:t>
            </a:r>
          </a:p>
          <a:p>
            <a:r>
              <a:rPr lang="en-US" sz="2400" b="1" dirty="0"/>
              <a:t>desktop </a:t>
            </a:r>
          </a:p>
          <a:p>
            <a:r>
              <a:rPr lang="en-US" sz="2400" b="1" dirty="0"/>
              <a:t>Documents folder </a:t>
            </a:r>
          </a:p>
          <a:p>
            <a:r>
              <a:rPr lang="en-US" sz="2400" b="1" dirty="0"/>
              <a:t>file </a:t>
            </a:r>
          </a:p>
          <a:p>
            <a:r>
              <a:rPr lang="en-US" sz="2400" b="1" dirty="0"/>
              <a:t>File Explorer  </a:t>
            </a:r>
          </a:p>
          <a:p>
            <a:r>
              <a:rPr lang="en-US" sz="2400" b="1" dirty="0"/>
              <a:t>Recycle Bin </a:t>
            </a:r>
          </a:p>
          <a:p>
            <a:r>
              <a:rPr lang="en-US" sz="2400" b="1" dirty="0"/>
              <a:t>restore </a:t>
            </a:r>
            <a:endParaRPr lang="en-US" sz="2400" b="1" dirty="0" smtClean="0"/>
          </a:p>
          <a:p>
            <a:r>
              <a:rPr lang="en-US" sz="2400" b="1" dirty="0" smtClean="0"/>
              <a:t>Root Folder</a:t>
            </a:r>
          </a:p>
          <a:p>
            <a:r>
              <a:rPr lang="en-US" sz="2400" b="1" dirty="0" smtClean="0"/>
              <a:t>Sub-Folder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4391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51" y="174908"/>
            <a:ext cx="10515600" cy="605546"/>
          </a:xfrm>
        </p:spPr>
        <p:txBody>
          <a:bodyPr>
            <a:normAutofit fontScale="90000"/>
          </a:bodyPr>
          <a:lstStyle/>
          <a:p>
            <a:r>
              <a:rPr lang="en-US" dirty="0"/>
              <a:t>Unit </a:t>
            </a:r>
            <a:r>
              <a:rPr lang="en-US" dirty="0" smtClean="0"/>
              <a:t>4-5 File Explorer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9675" y="33132"/>
            <a:ext cx="2133600" cy="56197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2959" y="569579"/>
            <a:ext cx="5630794" cy="6151896"/>
          </a:xfrm>
          <a:prstGeom prst="rect">
            <a:avLst/>
          </a:prstGeom>
        </p:spPr>
      </p:pic>
      <p:sp>
        <p:nvSpPr>
          <p:cNvPr id="9" name="AutoShape 2" descr="Download File Explorer Icon from Windows 10 Build 1829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374" y="835914"/>
            <a:ext cx="2300627" cy="230062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4799" y="3136541"/>
            <a:ext cx="2567533" cy="92579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3899" y="4183895"/>
            <a:ext cx="2584477" cy="1107633"/>
          </a:xfrm>
          <a:prstGeom prst="rect">
            <a:avLst/>
          </a:prstGeom>
        </p:spPr>
      </p:pic>
      <p:sp>
        <p:nvSpPr>
          <p:cNvPr id="14" name="AutoShape 4" descr="File explorer - Free controls icon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8362" y="5362886"/>
            <a:ext cx="1247775" cy="124777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8"/>
          <a:srcRect l="20499" t="10349" r="14074"/>
          <a:stretch/>
        </p:blipFill>
        <p:spPr>
          <a:xfrm>
            <a:off x="2092799" y="5394663"/>
            <a:ext cx="1109272" cy="1144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78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623" y="215250"/>
            <a:ext cx="10515600" cy="3693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4-5 File Management (Desktop)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9273" y="637457"/>
            <a:ext cx="7704943" cy="608401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755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9842"/>
            <a:ext cx="11842230" cy="794479"/>
          </a:xfrm>
        </p:spPr>
        <p:txBody>
          <a:bodyPr/>
          <a:lstStyle/>
          <a:p>
            <a:r>
              <a:rPr lang="en-US" dirty="0" smtClean="0"/>
              <a:t>Unit 4-5 File Organization FOLDERS and Sub-Folders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6705" y="1034321"/>
            <a:ext cx="4093563" cy="5532437"/>
          </a:xfrm>
        </p:spPr>
        <p:txBody>
          <a:bodyPr>
            <a:noAutofit/>
          </a:bodyPr>
          <a:lstStyle/>
          <a:p>
            <a:r>
              <a:rPr lang="en-US" sz="3600" dirty="0" smtClean="0"/>
              <a:t>DESKTOP</a:t>
            </a:r>
          </a:p>
          <a:p>
            <a:r>
              <a:rPr lang="en-US" sz="3600" dirty="0" smtClean="0"/>
              <a:t>LIBRARIES</a:t>
            </a:r>
          </a:p>
          <a:p>
            <a:pPr lvl="1"/>
            <a:r>
              <a:rPr lang="en-US" sz="3200" dirty="0" smtClean="0"/>
              <a:t>Documents</a:t>
            </a:r>
          </a:p>
          <a:p>
            <a:pPr lvl="1"/>
            <a:r>
              <a:rPr lang="en-US" sz="3200" dirty="0" smtClean="0"/>
              <a:t>Downloads</a:t>
            </a:r>
          </a:p>
          <a:p>
            <a:pPr lvl="1"/>
            <a:r>
              <a:rPr lang="en-US" sz="3200" dirty="0" smtClean="0"/>
              <a:t>Music</a:t>
            </a:r>
          </a:p>
          <a:p>
            <a:pPr lvl="1"/>
            <a:r>
              <a:rPr lang="en-US" sz="3200" dirty="0" smtClean="0"/>
              <a:t>Video</a:t>
            </a:r>
          </a:p>
          <a:p>
            <a:pPr lvl="1"/>
            <a:r>
              <a:rPr lang="en-US" sz="3200" dirty="0" smtClean="0"/>
              <a:t>Pictures</a:t>
            </a:r>
          </a:p>
          <a:p>
            <a:r>
              <a:rPr lang="en-US" sz="3600" dirty="0" smtClean="0"/>
              <a:t>C: Drive</a:t>
            </a:r>
          </a:p>
          <a:p>
            <a:r>
              <a:rPr lang="en-US" sz="3600" dirty="0" smtClean="0"/>
              <a:t>External Drives</a:t>
            </a:r>
          </a:p>
          <a:p>
            <a:r>
              <a:rPr lang="en-US" sz="3600" dirty="0" smtClean="0"/>
              <a:t>Cloud Storage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765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51" y="174908"/>
            <a:ext cx="10515600" cy="605546"/>
          </a:xfrm>
        </p:spPr>
        <p:txBody>
          <a:bodyPr>
            <a:normAutofit fontScale="90000"/>
          </a:bodyPr>
          <a:lstStyle/>
          <a:p>
            <a:r>
              <a:rPr lang="en-US" dirty="0"/>
              <a:t>Unit </a:t>
            </a:r>
            <a:r>
              <a:rPr lang="en-US" dirty="0" smtClean="0"/>
              <a:t>4-5 DELETE a File (or Folder)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9675" y="33132"/>
            <a:ext cx="2133600" cy="56197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6</a:t>
            </a:fld>
            <a:endParaRPr lang="en-US"/>
          </a:p>
        </p:txBody>
      </p:sp>
      <p:sp>
        <p:nvSpPr>
          <p:cNvPr id="9" name="AutoShape 2" descr="Download File Explorer Icon from Windows 10 Build 1829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4" descr="File explorer - Free controls icon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951" y="947425"/>
            <a:ext cx="7884015" cy="54089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032875" y="545637"/>
            <a:ext cx="2755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1) Drag it to the Recycle Bin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027514" y="1170234"/>
            <a:ext cx="23065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3) Select the File</a:t>
            </a:r>
          </a:p>
          <a:p>
            <a:r>
              <a:rPr lang="en-US" dirty="0"/>
              <a:t>	</a:t>
            </a:r>
            <a:r>
              <a:rPr lang="en-US" dirty="0" smtClean="0"/>
              <a:t>&lt;Right Click&gt;</a:t>
            </a: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l="21271" t="36277" r="59057"/>
          <a:stretch/>
        </p:blipFill>
        <p:spPr>
          <a:xfrm>
            <a:off x="9334602" y="1805827"/>
            <a:ext cx="2699161" cy="491564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9050200" y="833374"/>
            <a:ext cx="2295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) Select and &lt;Delete&gt;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913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92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4-5 Reference B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4551"/>
          <a:stretch/>
        </p:blipFill>
        <p:spPr>
          <a:xfrm>
            <a:off x="2329606" y="1004341"/>
            <a:ext cx="6489843" cy="571713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82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52" y="249001"/>
            <a:ext cx="10944069" cy="66919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4-5 File Management (Project Reference B)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08696"/>
            <a:ext cx="10326321" cy="3587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346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583" y="185243"/>
            <a:ext cx="10944069" cy="56426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4-5 File Management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9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11848" r="49777" b="57830"/>
          <a:stretch/>
        </p:blipFill>
        <p:spPr>
          <a:xfrm>
            <a:off x="510962" y="2056332"/>
            <a:ext cx="10429310" cy="44825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b="87904"/>
          <a:stretch/>
        </p:blipFill>
        <p:spPr>
          <a:xfrm>
            <a:off x="253583" y="757265"/>
            <a:ext cx="11634236" cy="1001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97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174</Words>
  <Application>Microsoft Office PowerPoint</Application>
  <PresentationFormat>Widescreen</PresentationFormat>
  <Paragraphs>62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Unit 4-5  File Storage </vt:lpstr>
      <vt:lpstr>Unit 4-5  File Explorer</vt:lpstr>
      <vt:lpstr>Unit 4-5 File Explorer</vt:lpstr>
      <vt:lpstr>Unit 4-5 File Management (Desktop)</vt:lpstr>
      <vt:lpstr>Unit 4-5 File Organization FOLDERS and Sub-Folders</vt:lpstr>
      <vt:lpstr>Unit 4-5 DELETE a File (or Folder)</vt:lpstr>
      <vt:lpstr>Unit 4-5 Reference B</vt:lpstr>
      <vt:lpstr>Unit 4-5 File Management (Project Reference B)</vt:lpstr>
      <vt:lpstr>Unit 4-5 File Management </vt:lpstr>
      <vt:lpstr>Unit 4-5 File Management (Reference C) </vt:lpstr>
      <vt:lpstr>Unit 4-5 A Handout – File Storage QUIZ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Computer Skills  Lesson 1  Devices and Computer Log On</dc:title>
  <dc:creator>Jodi</dc:creator>
  <cp:lastModifiedBy>Jodi</cp:lastModifiedBy>
  <cp:revision>89</cp:revision>
  <cp:lastPrinted>2023-08-21T20:57:28Z</cp:lastPrinted>
  <dcterms:created xsi:type="dcterms:W3CDTF">2023-08-15T18:20:15Z</dcterms:created>
  <dcterms:modified xsi:type="dcterms:W3CDTF">2023-11-10T19:55:46Z</dcterms:modified>
</cp:coreProperties>
</file>