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75" r:id="rId4"/>
    <p:sldId id="278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DE2-4741-4B67-80F8-C66F8BF0482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4F8-983E-42DE-B40F-60DBCE69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9299-BEC9-4D66-B9CD-B6ED4663CEE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7E4A-30BD-47AC-B71B-C691DDBF50F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E168-DF28-4BE7-9254-A07F5F5D11B5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C1D-E330-434A-B605-40667D19B71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99B0-C1B7-4059-B4CE-D892C7378749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8EC4-0E8D-4AD4-927E-8B055625061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CBFE-8D90-4377-944E-EDAD5E4820E6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E5D3-364E-4A11-95CF-B6D5DC7152AE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968B-32C5-4327-8EC6-23DB1B7A6ECF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E7AB-3C00-46BB-A0B5-9636A9435792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ECA2-EBE5-4053-874E-31C14F4A468E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07E5-D76B-4728-BB6C-43EAC6A8C458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oftwaretestinghelp.com/email-service-provider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969602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3-1  Making an Email  Address </a:t>
            </a:r>
            <a:r>
              <a:rPr lang="en-US" sz="3600" dirty="0" smtClean="0"/>
              <a:t>(Username)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880332"/>
            <a:ext cx="11599334" cy="266170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Learning Goals: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3</a:t>
            </a:r>
            <a:r>
              <a:rPr lang="en-US" dirty="0"/>
              <a:t>. </a:t>
            </a:r>
            <a:r>
              <a:rPr lang="en-US" dirty="0" smtClean="0"/>
              <a:t>  Register </a:t>
            </a:r>
            <a:r>
              <a:rPr lang="en-US" dirty="0"/>
              <a:t>for a new email account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		using </a:t>
            </a:r>
            <a:r>
              <a:rPr lang="en-US" dirty="0"/>
              <a:t>a professional </a:t>
            </a:r>
            <a:r>
              <a:rPr lang="en-US" dirty="0" smtClean="0"/>
              <a:t> user </a:t>
            </a:r>
            <a:r>
              <a:rPr lang="en-US" dirty="0"/>
              <a:t>name and a strong password.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4</a:t>
            </a:r>
            <a:r>
              <a:rPr lang="en-US" dirty="0"/>
              <a:t>. </a:t>
            </a:r>
            <a:r>
              <a:rPr lang="en-US" dirty="0" smtClean="0"/>
              <a:t>  Log </a:t>
            </a:r>
            <a:r>
              <a:rPr lang="en-US" dirty="0"/>
              <a:t>into email.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13</a:t>
            </a:r>
            <a:r>
              <a:rPr lang="en-US" dirty="0"/>
              <a:t>. Sign out of email, especially when using shared </a:t>
            </a:r>
            <a:r>
              <a:rPr lang="en-US" dirty="0" smtClean="0"/>
              <a:t>computers</a:t>
            </a:r>
            <a:r>
              <a:rPr lang="en-US" dirty="0"/>
              <a:t>.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3" y="4385733"/>
            <a:ext cx="10515599" cy="181588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800" dirty="0" smtClean="0"/>
              <a:t>account  </a:t>
            </a:r>
          </a:p>
          <a:p>
            <a:r>
              <a:rPr lang="en-US" sz="2800" dirty="0" smtClean="0"/>
              <a:t>address </a:t>
            </a:r>
          </a:p>
          <a:p>
            <a:r>
              <a:rPr lang="en-US" sz="2800" dirty="0" smtClean="0"/>
              <a:t>Captcha                           </a:t>
            </a:r>
            <a:r>
              <a:rPr lang="en-US" sz="2800" dirty="0"/>
              <a:t>professional </a:t>
            </a:r>
          </a:p>
          <a:p>
            <a:r>
              <a:rPr lang="en-US" sz="2800" dirty="0"/>
              <a:t>log in                                    unique </a:t>
            </a:r>
          </a:p>
          <a:p>
            <a:r>
              <a:rPr lang="en-US" sz="2800" dirty="0"/>
              <a:t>log out                                username </a:t>
            </a:r>
          </a:p>
          <a:p>
            <a:r>
              <a:rPr lang="en-US" sz="2800" dirty="0"/>
              <a:t>password </a:t>
            </a:r>
            <a:endParaRPr lang="en-US" sz="2800" dirty="0" smtClean="0"/>
          </a:p>
          <a:p>
            <a:r>
              <a:rPr lang="en-US" sz="2800" dirty="0" smtClean="0"/>
              <a:t>provider</a:t>
            </a:r>
            <a:r>
              <a:rPr lang="en-US" sz="28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733" y="3911197"/>
            <a:ext cx="3227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Unit 3-1 Vocabulary: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880" y="0"/>
            <a:ext cx="4358640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Unit-3-1 Email Skills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6107" y="537269"/>
            <a:ext cx="113148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making a professional email account for work or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school using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professional email etiquette in order to send a message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to meet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a task, such as applying for a job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understanding when to utilize common email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functions (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forwarding, copying, reply all, sending attachments, etc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.).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managing an email account to delete unwanted messages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,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retrieve deleted messages, and search for emails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recognizing common characteristics of spam or phishing emails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in order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to protect personal information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000000"/>
                </a:solidFill>
                <a:latin typeface="Lato-Regular"/>
              </a:rPr>
              <a:t>explaining the difference between casual and formal tone in</a:t>
            </a:r>
          </a:p>
          <a:p>
            <a:r>
              <a:rPr lang="en-US" sz="2400" dirty="0">
                <a:solidFill>
                  <a:srgbClr val="000000"/>
                </a:solidFill>
                <a:latin typeface="Lato-Regular"/>
              </a:rPr>
              <a:t>emails and when a more formal time is required.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513399"/>
            <a:ext cx="9764819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Professional Username Address and Passwords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1330"/>
          <a:stretch/>
        </p:blipFill>
        <p:spPr>
          <a:xfrm>
            <a:off x="1388823" y="1198246"/>
            <a:ext cx="7957963" cy="2492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67" y="3590473"/>
            <a:ext cx="7910524" cy="31310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3-1 </a:t>
            </a:r>
            <a:r>
              <a:rPr lang="en-US" sz="2400" dirty="0" smtClean="0"/>
              <a:t>Reference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91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513399"/>
            <a:ext cx="9764819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Professional Username Address and Passwords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3-1 </a:t>
            </a:r>
            <a:r>
              <a:rPr lang="en-US" sz="2400" dirty="0" smtClean="0"/>
              <a:t>Handout A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4213"/>
          <a:stretch/>
        </p:blipFill>
        <p:spPr>
          <a:xfrm>
            <a:off x="243839" y="1091645"/>
            <a:ext cx="7419949" cy="26621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31936"/>
          <a:stretch/>
        </p:blipFill>
        <p:spPr>
          <a:xfrm>
            <a:off x="4665370" y="4082097"/>
            <a:ext cx="7419949" cy="2775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" y="3758449"/>
            <a:ext cx="466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◆ </a:t>
            </a:r>
            <a:r>
              <a:rPr lang="en-US" dirty="0" smtClean="0"/>
              <a:t>A strong  password  </a:t>
            </a:r>
            <a:r>
              <a:rPr lang="en-US" dirty="0"/>
              <a:t>includes 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numbers</a:t>
            </a:r>
            <a:r>
              <a:rPr lang="en-US" dirty="0"/>
              <a:t>, </a:t>
            </a:r>
            <a:r>
              <a:rPr lang="en-US" dirty="0" smtClean="0"/>
              <a:t>upper-case, </a:t>
            </a:r>
            <a:r>
              <a:rPr lang="en-US" dirty="0"/>
              <a:t>lower-case letters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and symbols </a:t>
            </a:r>
            <a:r>
              <a:rPr lang="en-US" dirty="0" smtClean="0"/>
              <a:t>(%^#).</a:t>
            </a:r>
            <a:r>
              <a:rPr lang="en-US" dirty="0"/>
              <a:t> </a:t>
            </a:r>
          </a:p>
          <a:p>
            <a:r>
              <a:rPr lang="en-US" dirty="0"/>
              <a:t>◆ </a:t>
            </a:r>
            <a:r>
              <a:rPr lang="en-US" dirty="0" smtClean="0"/>
              <a:t>A strong password  </a:t>
            </a:r>
            <a:r>
              <a:rPr lang="en-US" dirty="0"/>
              <a:t>is long </a:t>
            </a:r>
            <a:r>
              <a:rPr lang="en-US" dirty="0" smtClean="0"/>
              <a:t>– </a:t>
            </a:r>
          </a:p>
          <a:p>
            <a:r>
              <a:rPr lang="en-US" dirty="0"/>
              <a:t>	</a:t>
            </a:r>
            <a:r>
              <a:rPr lang="en-US" dirty="0" smtClean="0"/>
              <a:t>around </a:t>
            </a:r>
            <a:r>
              <a:rPr lang="en-US" dirty="0"/>
              <a:t>12-16 characters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(Many systems require at least 6)</a:t>
            </a:r>
            <a:endParaRPr lang="en-US" dirty="0"/>
          </a:p>
          <a:p>
            <a:r>
              <a:rPr lang="en-US" dirty="0"/>
              <a:t>◆ </a:t>
            </a:r>
            <a:r>
              <a:rPr lang="en-US" dirty="0" smtClean="0"/>
              <a:t>A strong password  </a:t>
            </a:r>
            <a:r>
              <a:rPr lang="en-US" dirty="0"/>
              <a:t>does not include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your </a:t>
            </a:r>
            <a:r>
              <a:rPr lang="en-US" dirty="0"/>
              <a:t>name or family </a:t>
            </a:r>
            <a:r>
              <a:rPr lang="en-US" dirty="0" smtClean="0"/>
              <a:t>names, or common</a:t>
            </a:r>
          </a:p>
          <a:p>
            <a:r>
              <a:rPr lang="en-US" dirty="0"/>
              <a:t> </a:t>
            </a:r>
            <a:r>
              <a:rPr lang="en-US" dirty="0" smtClean="0"/>
              <a:t>    public knowledge (Dates, address) </a:t>
            </a:r>
          </a:p>
          <a:p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en-US" dirty="0"/>
              <a:t>they’re too easy to guess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80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0880" y="72445"/>
            <a:ext cx="6457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EMAIL ACCOUNT SERVICE PROVIDERS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85684" y="1872186"/>
            <a:ext cx="280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Google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787888" y="1874208"/>
            <a:ext cx="280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Gmail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85684" y="2685606"/>
            <a:ext cx="280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Microsoft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787887" y="2666195"/>
            <a:ext cx="280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Outlook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85684" y="3816333"/>
            <a:ext cx="280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AOL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896955" y="5488366"/>
            <a:ext cx="4243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HOTMAIL (obsolete)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52496"/>
          <a:stretch/>
        </p:blipFill>
        <p:spPr>
          <a:xfrm>
            <a:off x="411481" y="1655759"/>
            <a:ext cx="5196839" cy="47828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85683" y="4621437"/>
            <a:ext cx="280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Yahoo!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1" y="1721987"/>
            <a:ext cx="522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FREE and PREMIUM (paid) 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1064581" y="546448"/>
            <a:ext cx="10790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4"/>
              </a:rPr>
              <a:t>https://www.softwaretestinghelp.com/email-service-providers/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1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307"/>
          <a:stretch/>
        </p:blipFill>
        <p:spPr>
          <a:xfrm>
            <a:off x="882967" y="433824"/>
            <a:ext cx="9752321" cy="63759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21717" y="114726"/>
            <a:ext cx="2145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3-1 Handout 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5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212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Lato-BoldItalic</vt:lpstr>
      <vt:lpstr>Lato-Regular</vt:lpstr>
      <vt:lpstr>Wingdings</vt:lpstr>
      <vt:lpstr>Office Theme</vt:lpstr>
      <vt:lpstr>Unit 3-1  Making an Email  Address (Username)</vt:lpstr>
      <vt:lpstr>Unit-3-1 Email Skills</vt:lpstr>
      <vt:lpstr>Professional Username Address and Passwords</vt:lpstr>
      <vt:lpstr>Professional Username Address and Passwords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47</cp:revision>
  <cp:lastPrinted>2023-08-21T20:57:28Z</cp:lastPrinted>
  <dcterms:created xsi:type="dcterms:W3CDTF">2023-08-15T18:20:15Z</dcterms:created>
  <dcterms:modified xsi:type="dcterms:W3CDTF">2023-10-09T13:13:21Z</dcterms:modified>
</cp:coreProperties>
</file>