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5" r:id="rId4"/>
    <p:sldId id="279" r:id="rId5"/>
    <p:sldId id="267" r:id="rId6"/>
    <p:sldId id="280" r:id="rId7"/>
    <p:sldId id="281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0E3B6-FD31-4475-990F-3B068081AB0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CAEA2-3AD6-4248-934F-3C9723D5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6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CAEA2-3AD6-4248-934F-3C9723D553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87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13C7-56FF-4899-AEAB-DC20EC214C63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E7B2-3EC1-4267-A24A-D1F270745A2F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4C6-2EC2-470C-B62E-7806C0FC7487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F55E-711E-4A29-AE5D-BC62AA9D4E1B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B236-BB46-423E-B0F1-1B65CA40D7EE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8113-7DF9-42BD-BA22-24FAAF26F6DA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6A3B-190C-47DC-94B7-0FF1A0F8D757}" type="datetime1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1CAA-D2A2-41B6-AC31-9EADC51FE2F3}" type="datetime1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C103-7A16-482C-978D-FCEE5A333BED}" type="datetime1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1FF-5D34-4A0B-A55E-1E16AEEFDA4F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55B0-B54D-434F-9119-6A420B3D5FF0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E006-CAEE-467D-85FA-6F317D9BF9BC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365694"/>
            <a:ext cx="11231880" cy="279897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Internet </a:t>
            </a:r>
            <a:r>
              <a:rPr lang="en-US" b="1" dirty="0"/>
              <a:t>Basics</a:t>
            </a:r>
            <a:br>
              <a:rPr lang="en-US" b="1" dirty="0"/>
            </a:br>
            <a:r>
              <a:rPr lang="en-US" b="1" dirty="0"/>
              <a:t> Unit: 2 – 3</a:t>
            </a:r>
            <a:br>
              <a:rPr lang="en-US" b="1" dirty="0"/>
            </a:br>
            <a:r>
              <a:rPr lang="en-US" b="1" dirty="0"/>
              <a:t>TABS and FAVORITES </a:t>
            </a:r>
            <a:br>
              <a:rPr lang="en-US" b="1" dirty="0"/>
            </a:br>
            <a:r>
              <a:rPr lang="en-US" b="1" dirty="0"/>
              <a:t>(Bookmarks)</a:t>
            </a:r>
            <a:endParaRPr lang="en-US" sz="7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997" y="0"/>
            <a:ext cx="5953125" cy="85725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3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Thumbs Up / Thumbs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98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QUESTIONS I HAVE?.......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8662"/>
          <a:stretch/>
        </p:blipFill>
        <p:spPr>
          <a:xfrm flipH="1">
            <a:off x="7499449" y="2882836"/>
            <a:ext cx="2667320" cy="1979194"/>
          </a:xfrm>
          <a:prstGeom prst="rect">
            <a:avLst/>
          </a:prstGeom>
        </p:spPr>
      </p:pic>
      <p:sp>
        <p:nvSpPr>
          <p:cNvPr id="6" name="AutoShape 4" descr="👎 Thumbs Down Emoji, Dislike Emoji, Finger Dow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933" y="3423331"/>
            <a:ext cx="2143125" cy="21431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2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0"/>
            <a:ext cx="9845040" cy="182562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2-3  Internet </a:t>
            </a:r>
            <a:r>
              <a:rPr lang="en-US" dirty="0" smtClean="0"/>
              <a:t>Basic </a:t>
            </a:r>
            <a:r>
              <a:rPr lang="en-US" dirty="0"/>
              <a:t>Skills</a:t>
            </a:r>
            <a:br>
              <a:rPr lang="en-US" dirty="0"/>
            </a:br>
            <a:r>
              <a:rPr lang="en-US" sz="6000" b="1" dirty="0"/>
              <a:t>Tabs, </a:t>
            </a:r>
            <a:r>
              <a:rPr lang="en-US" sz="6000" b="1" dirty="0" smtClean="0"/>
              <a:t>History, </a:t>
            </a:r>
            <a:r>
              <a:rPr lang="en-US" sz="6000" b="1" dirty="0"/>
              <a:t>and Bookmarks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988040" cy="4544695"/>
          </a:xfrm>
        </p:spPr>
        <p:txBody>
          <a:bodyPr>
            <a:noAutofit/>
          </a:bodyPr>
          <a:lstStyle/>
          <a:p>
            <a:r>
              <a:rPr lang="en-US" sz="3600" dirty="0"/>
              <a:t>11. Identify common browser tools and icons </a:t>
            </a:r>
          </a:p>
          <a:p>
            <a:pPr marL="0" indent="0">
              <a:buNone/>
            </a:pPr>
            <a:r>
              <a:rPr lang="en-US" sz="3600" dirty="0"/>
              <a:t>	(e.g., favorites, downloads, refresh, and back).</a:t>
            </a:r>
          </a:p>
          <a:p>
            <a:r>
              <a:rPr lang="en-US" sz="3600" dirty="0"/>
              <a:t>15. Identify and work with tabs and windows.</a:t>
            </a:r>
          </a:p>
          <a:p>
            <a:endParaRPr lang="en-US" sz="3600" dirty="0"/>
          </a:p>
          <a:p>
            <a:r>
              <a:rPr lang="en-US" sz="3600" dirty="0"/>
              <a:t>On some computers, the bookmarks bar may not be visible. It can be opened in the browser settings menu. </a:t>
            </a:r>
          </a:p>
          <a:p>
            <a:r>
              <a:rPr lang="en-US" sz="3600" dirty="0"/>
              <a:t>On some browsers you can also open with </a:t>
            </a:r>
            <a:r>
              <a:rPr lang="en-US" sz="3600" b="1" dirty="0" err="1"/>
              <a:t>Ctrl+Shift+B</a:t>
            </a:r>
            <a:r>
              <a:rPr lang="en-US" sz="3600" b="1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985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8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6863"/>
          <a:stretch/>
        </p:blipFill>
        <p:spPr>
          <a:xfrm>
            <a:off x="2880360" y="0"/>
            <a:ext cx="6238081" cy="66294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133600" cy="561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25686" y="1364565"/>
            <a:ext cx="1308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Activate the HISTORY Menu</a:t>
            </a:r>
            <a:endParaRPr lang="en-US" dirty="0"/>
          </a:p>
        </p:txBody>
      </p:sp>
      <p:cxnSp>
        <p:nvCxnSpPr>
          <p:cNvPr id="7" name="Straight Arrow Connector 6"/>
          <p:cNvCxnSpPr>
            <a:stCxn id="3" idx="1"/>
          </p:cNvCxnSpPr>
          <p:nvPr/>
        </p:nvCxnSpPr>
        <p:spPr>
          <a:xfrm flipH="1" flipV="1">
            <a:off x="9017391" y="450166"/>
            <a:ext cx="1308295" cy="13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74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7005"/>
            <a:ext cx="10515600" cy="6711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2-3 </a:t>
            </a:r>
            <a:r>
              <a:rPr lang="en-US" dirty="0"/>
              <a:t>Bookmarks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080" y="1554480"/>
            <a:ext cx="10728960" cy="4953000"/>
          </a:xfrm>
        </p:spPr>
        <p:txBody>
          <a:bodyPr numCol="2">
            <a:normAutofit/>
          </a:bodyPr>
          <a:lstStyle/>
          <a:p>
            <a:r>
              <a:rPr lang="en-US" b="1" dirty="0"/>
              <a:t>favorite (bookmark)</a:t>
            </a:r>
          </a:p>
          <a:p>
            <a:r>
              <a:rPr lang="en-US" b="1" dirty="0"/>
              <a:t>b</a:t>
            </a:r>
            <a:r>
              <a:rPr lang="en-US" b="1" dirty="0" smtClean="0"/>
              <a:t>ookmark </a:t>
            </a:r>
            <a:r>
              <a:rPr lang="en-US" b="1" dirty="0"/>
              <a:t>Bar</a:t>
            </a:r>
          </a:p>
          <a:p>
            <a:r>
              <a:rPr lang="en-US" b="1" dirty="0"/>
              <a:t>tab</a:t>
            </a:r>
          </a:p>
          <a:p>
            <a:r>
              <a:rPr lang="en-US" b="1" dirty="0"/>
              <a:t>b</a:t>
            </a:r>
            <a:r>
              <a:rPr lang="en-US" b="1" dirty="0" smtClean="0"/>
              <a:t>rowser</a:t>
            </a:r>
            <a:endParaRPr lang="en-US" b="1" dirty="0"/>
          </a:p>
          <a:p>
            <a:r>
              <a:rPr lang="en-US" b="1" dirty="0"/>
              <a:t>h</a:t>
            </a:r>
            <a:r>
              <a:rPr lang="en-US" b="1" dirty="0" smtClean="0"/>
              <a:t>istory</a:t>
            </a:r>
            <a:endParaRPr lang="en-US" b="1" dirty="0"/>
          </a:p>
          <a:p>
            <a:r>
              <a:rPr lang="en-US" b="1" dirty="0"/>
              <a:t>Incognito (Private)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440" y="102235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9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2409"/>
          <a:stretch/>
        </p:blipFill>
        <p:spPr>
          <a:xfrm>
            <a:off x="289560" y="716280"/>
            <a:ext cx="10847189" cy="4572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9560" y="212725"/>
            <a:ext cx="10515600" cy="503555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 </a:t>
            </a:r>
            <a:r>
              <a:rPr lang="en-US" dirty="0" smtClean="0"/>
              <a:t>2-3-A   </a:t>
            </a:r>
            <a:r>
              <a:rPr lang="en-US" dirty="0"/>
              <a:t>Bookmarks (Favorites)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809" y="5314781"/>
            <a:ext cx="113927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Sometimes the BOOKMARK Bar or Menu is hidden. (…) or </a:t>
            </a:r>
            <a:r>
              <a:rPr lang="en-US" sz="2800" b="1" dirty="0" err="1"/>
              <a:t>Ctrl+Shift+B</a:t>
            </a:r>
            <a:endParaRPr lang="en-US" sz="2800" b="1" dirty="0"/>
          </a:p>
          <a:p>
            <a:r>
              <a:rPr lang="en-US" sz="2800" dirty="0"/>
              <a:t>The Computer Lab may not let us bookmark pages since it resets every night!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360" y="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0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 </a:t>
            </a:r>
            <a:r>
              <a:rPr lang="en-US" dirty="0" smtClean="0"/>
              <a:t>2-3-B </a:t>
            </a:r>
            <a:r>
              <a:rPr lang="en-US" dirty="0"/>
              <a:t>Using Bookmarks and Tabs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3805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1. Open a new tab and go to:  </a:t>
            </a:r>
            <a:r>
              <a:rPr lang="en-US" b="1" dirty="0"/>
              <a:t>monster.com</a:t>
            </a:r>
          </a:p>
          <a:p>
            <a:r>
              <a:rPr lang="en-US" dirty="0"/>
              <a:t>2. Open a new tab and go to:  </a:t>
            </a:r>
            <a:r>
              <a:rPr lang="en-US" b="1" dirty="0"/>
              <a:t>indeed.com</a:t>
            </a:r>
          </a:p>
          <a:p>
            <a:r>
              <a:rPr lang="en-US" dirty="0"/>
              <a:t>3. Open a new tab and go to: </a:t>
            </a:r>
            <a:r>
              <a:rPr lang="en-US" b="1" dirty="0"/>
              <a:t>AOL.com</a:t>
            </a:r>
          </a:p>
          <a:p>
            <a:r>
              <a:rPr lang="en-US" dirty="0"/>
              <a:t>4. Open a new tab and go to: </a:t>
            </a:r>
            <a:r>
              <a:rPr lang="en-US" b="1" dirty="0"/>
              <a:t>MeTV.com</a:t>
            </a:r>
          </a:p>
          <a:p>
            <a:r>
              <a:rPr lang="en-US" dirty="0"/>
              <a:t>5. Open a new tab and go to: </a:t>
            </a:r>
            <a:r>
              <a:rPr lang="en-US" b="1" dirty="0"/>
              <a:t>TUBITV.com</a:t>
            </a:r>
          </a:p>
          <a:p>
            <a:r>
              <a:rPr lang="en-US" dirty="0"/>
              <a:t>6. Open a new tab and go to: </a:t>
            </a:r>
            <a:r>
              <a:rPr lang="en-US" b="1" dirty="0"/>
              <a:t>NBC.com</a:t>
            </a:r>
          </a:p>
          <a:p>
            <a:r>
              <a:rPr lang="en-US" dirty="0"/>
              <a:t>7. Open a new tab and go to: </a:t>
            </a:r>
            <a:r>
              <a:rPr lang="en-US" b="1" dirty="0"/>
              <a:t>Weather.com</a:t>
            </a:r>
          </a:p>
          <a:p>
            <a:r>
              <a:rPr lang="en-US" dirty="0"/>
              <a:t>8. Open a new tab and go to: </a:t>
            </a:r>
            <a:r>
              <a:rPr lang="en-US" b="1" dirty="0"/>
              <a:t>I95Exits.com</a:t>
            </a:r>
          </a:p>
          <a:p>
            <a:r>
              <a:rPr lang="en-US" dirty="0"/>
              <a:t>9. Open a new tab and go to: </a:t>
            </a:r>
            <a:r>
              <a:rPr lang="en-US" b="1" dirty="0"/>
              <a:t>Foodlion.com</a:t>
            </a:r>
          </a:p>
          <a:p>
            <a:r>
              <a:rPr lang="en-US" dirty="0"/>
              <a:t>10. Open a new tab and go to: </a:t>
            </a:r>
            <a:r>
              <a:rPr lang="en-US" b="1" dirty="0"/>
              <a:t>NewBernNC.gov </a:t>
            </a:r>
          </a:p>
          <a:p>
            <a:r>
              <a:rPr lang="en-US" dirty="0"/>
              <a:t>11. Open a new tab and go to: </a:t>
            </a:r>
            <a:r>
              <a:rPr lang="en-US" b="1" dirty="0" smtClean="0"/>
              <a:t>Zillion.com</a:t>
            </a:r>
          </a:p>
          <a:p>
            <a:r>
              <a:rPr lang="en-US" dirty="0" smtClean="0"/>
              <a:t>12</a:t>
            </a:r>
            <a:r>
              <a:rPr lang="en-US" dirty="0"/>
              <a:t>. Open a new tab and go to: </a:t>
            </a:r>
            <a:r>
              <a:rPr lang="en-US" b="1" dirty="0"/>
              <a:t>CravenCountyNC.gov </a:t>
            </a:r>
            <a:r>
              <a:rPr lang="en-US" dirty="0"/>
              <a:t> (Services, GIS)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51" y="77787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94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" y="0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</a:t>
            </a:r>
            <a:r>
              <a:rPr lang="en-US" dirty="0" smtClean="0"/>
              <a:t> 2-3-C Handout Vocabulary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96" t="6727" r="4658"/>
          <a:stretch/>
        </p:blipFill>
        <p:spPr>
          <a:xfrm>
            <a:off x="617219" y="549274"/>
            <a:ext cx="10531487" cy="63087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50163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340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236</Words>
  <Application>Microsoft Office PowerPoint</Application>
  <PresentationFormat>Widescreen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Internet Basics  Unit: 2 – 3 TABS and FAVORITES  (Bookmarks)</vt:lpstr>
      <vt:lpstr>Warm-up: Thumbs Up / Thumbs Down</vt:lpstr>
      <vt:lpstr>Unit 2-3  Internet Basic Skills Tabs, History, and Bookmarks</vt:lpstr>
      <vt:lpstr>PowerPoint Presentation</vt:lpstr>
      <vt:lpstr>Unit 2-3 Bookmarks Vocabulary</vt:lpstr>
      <vt:lpstr>Reference 2-3-A   Bookmarks (Favorites)</vt:lpstr>
      <vt:lpstr>Reference 2-3-B Using Bookmarks and Tabs</vt:lpstr>
      <vt:lpstr>Unit 2-3-C Handout Vocabulary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58</cp:revision>
  <cp:lastPrinted>2023-10-03T18:58:45Z</cp:lastPrinted>
  <dcterms:created xsi:type="dcterms:W3CDTF">2023-08-15T18:20:15Z</dcterms:created>
  <dcterms:modified xsi:type="dcterms:W3CDTF">2023-11-13T16:18:29Z</dcterms:modified>
</cp:coreProperties>
</file>