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19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600" dirty="0" smtClean="0"/>
              <a:t>Unit-6 Geometry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CHAPTER REVIEW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7423" y="6896621"/>
            <a:ext cx="36054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</a:t>
            </a:r>
            <a:r>
              <a:rPr lang="en-US" sz="2400" dirty="0" smtClean="0"/>
              <a:t>November 4,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 smtClean="0"/>
              <a:t>Math-E  - </a:t>
            </a:r>
            <a:r>
              <a:rPr lang="en-US" dirty="0" smtClean="0"/>
              <a:t>Unit-6 – Lesson  Review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5588" b="4507"/>
          <a:stretch/>
        </p:blipFill>
        <p:spPr>
          <a:xfrm>
            <a:off x="182879" y="853439"/>
            <a:ext cx="6655689" cy="845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/>
          </a:bodyPr>
          <a:lstStyle/>
          <a:p>
            <a:r>
              <a:rPr lang="en-US" dirty="0"/>
              <a:t>Math-E  - Unit-6 – Lesson  Review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" t="2283" r="4297" b="3669"/>
          <a:stretch/>
        </p:blipFill>
        <p:spPr>
          <a:xfrm>
            <a:off x="81280" y="833120"/>
            <a:ext cx="6482080" cy="827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Unit-6 – Lesson  Review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7"/>
          <a:stretch/>
        </p:blipFill>
        <p:spPr>
          <a:xfrm>
            <a:off x="1214121" y="892099"/>
            <a:ext cx="4429759" cy="884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7054" y="156379"/>
            <a:ext cx="652272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Unit-6 – </a:t>
            </a:r>
            <a:r>
              <a:rPr lang="en-US" dirty="0" smtClean="0"/>
              <a:t>Practice  </a:t>
            </a:r>
            <a:r>
              <a:rPr lang="en-US" dirty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 r="4593" b="6108"/>
          <a:stretch/>
        </p:blipFill>
        <p:spPr>
          <a:xfrm>
            <a:off x="97054" y="1020079"/>
            <a:ext cx="6543040" cy="81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Unit-6 – Practice  Review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" r="2518" b="5257"/>
          <a:stretch/>
        </p:blipFill>
        <p:spPr>
          <a:xfrm>
            <a:off x="230092" y="1125907"/>
            <a:ext cx="6461760" cy="81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944" y="156379"/>
            <a:ext cx="679405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Math-E  - Unit-6 – Practice  Review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2" y="879514"/>
            <a:ext cx="3733549" cy="204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b="8135"/>
          <a:stretch/>
        </p:blipFill>
        <p:spPr>
          <a:xfrm>
            <a:off x="279272" y="2977646"/>
            <a:ext cx="4058313" cy="68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Unit-6 Geometry CHAPTER REVIEW</vt:lpstr>
      <vt:lpstr>Math-E  - Unit-6 – Lesson  Review</vt:lpstr>
      <vt:lpstr>Math-E  - Unit-6 – Lesson  Review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104</cp:revision>
  <dcterms:created xsi:type="dcterms:W3CDTF">2023-08-22T23:14:52Z</dcterms:created>
  <dcterms:modified xsi:type="dcterms:W3CDTF">2023-11-04T23:15:47Z</dcterms:modified>
</cp:coreProperties>
</file>