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9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600" dirty="0" smtClean="0"/>
              <a:t>Unit-6 Geometry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</a:t>
            </a:r>
            <a:r>
              <a:rPr lang="en-US" sz="3100" dirty="0" smtClean="0"/>
              <a:t>45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Area and </a:t>
            </a:r>
            <a:r>
              <a:rPr lang="en-US" sz="3100" dirty="0" err="1" smtClean="0"/>
              <a:t>Sq</a:t>
            </a:r>
            <a:r>
              <a:rPr lang="en-US" sz="3100" dirty="0" smtClean="0"/>
              <a:t> Units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7423" y="6896621"/>
            <a:ext cx="360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</a:t>
            </a:r>
            <a:r>
              <a:rPr lang="en-US" sz="2400" dirty="0" smtClean="0"/>
              <a:t>November 4,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79"/>
            <a:ext cx="6858000" cy="735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Lesson </a:t>
            </a:r>
            <a:r>
              <a:rPr lang="en-US" dirty="0" smtClean="0"/>
              <a:t>45 </a:t>
            </a:r>
            <a:r>
              <a:rPr lang="en-US" dirty="0" smtClean="0"/>
              <a:t>– </a:t>
            </a:r>
            <a:r>
              <a:rPr lang="en-US" dirty="0" smtClean="0"/>
              <a:t>Area and Sq. Units</a:t>
            </a:r>
            <a:endParaRPr lang="en-US" sz="2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" t="-436" r="-1186" b="15959"/>
          <a:stretch/>
        </p:blipFill>
        <p:spPr>
          <a:xfrm>
            <a:off x="101600" y="892099"/>
            <a:ext cx="6654800" cy="788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35720"/>
          </a:xfrm>
        </p:spPr>
        <p:txBody>
          <a:bodyPr>
            <a:normAutofit fontScale="90000"/>
          </a:bodyPr>
          <a:lstStyle/>
          <a:p>
            <a:r>
              <a:rPr lang="en-US" dirty="0"/>
              <a:t>Math-E  - Lesson 45 – Area and Sq. Units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" r="3113" b="7456"/>
          <a:stretch/>
        </p:blipFill>
        <p:spPr>
          <a:xfrm>
            <a:off x="101600" y="792520"/>
            <a:ext cx="6543040" cy="85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56379"/>
            <a:ext cx="6858000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</a:t>
            </a:r>
            <a:r>
              <a:rPr lang="en-US" dirty="0"/>
              <a:t>- Lesson 45 – Area and Sq. </a:t>
            </a:r>
            <a:r>
              <a:rPr lang="en-US" dirty="0" smtClean="0"/>
              <a:t>Units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6" r="4667"/>
          <a:stretch/>
        </p:blipFill>
        <p:spPr>
          <a:xfrm>
            <a:off x="1" y="1228768"/>
            <a:ext cx="6746239" cy="196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5"/>
          <a:stretch/>
        </p:blipFill>
        <p:spPr>
          <a:xfrm>
            <a:off x="184681" y="3018033"/>
            <a:ext cx="6201832" cy="18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7054" y="156379"/>
            <a:ext cx="6522721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 smtClean="0"/>
              <a:t>Practice </a:t>
            </a:r>
            <a:r>
              <a:rPr lang="en-US" dirty="0"/>
              <a:t>45 – Area and Sq.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t="1828" r="3253" b="4064"/>
          <a:stretch/>
        </p:blipFill>
        <p:spPr>
          <a:xfrm>
            <a:off x="97054" y="917366"/>
            <a:ext cx="6563360" cy="89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944" y="156379"/>
            <a:ext cx="679405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Math-E  - </a:t>
            </a:r>
            <a:r>
              <a:rPr lang="en-US" sz="2800" dirty="0" smtClean="0"/>
              <a:t>Practice </a:t>
            </a:r>
            <a:r>
              <a:rPr lang="en-US" sz="2800" dirty="0"/>
              <a:t>45 – Area and Sq. Units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r="2815" b="3813"/>
          <a:stretch/>
        </p:blipFill>
        <p:spPr>
          <a:xfrm>
            <a:off x="121920" y="825190"/>
            <a:ext cx="6543040" cy="903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944" y="156379"/>
            <a:ext cx="679405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Math-E  - </a:t>
            </a:r>
            <a:r>
              <a:rPr lang="en-US" sz="2800" dirty="0" smtClean="0"/>
              <a:t>Practice 45 </a:t>
            </a:r>
            <a:r>
              <a:rPr lang="en-US" sz="2800" dirty="0"/>
              <a:t>– Area and Sq. Units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" y="825190"/>
            <a:ext cx="5259896" cy="911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</TotalTime>
  <Words>90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Unit-6 Geometry Lesson 45 Area and Sq Units</vt:lpstr>
      <vt:lpstr>Math-E  - Lesson 45 – Area and Sq. Units</vt:lpstr>
      <vt:lpstr>Math-E  - Lesson 45 – Area and Sq. Units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100</cp:revision>
  <dcterms:created xsi:type="dcterms:W3CDTF">2023-08-22T23:14:52Z</dcterms:created>
  <dcterms:modified xsi:type="dcterms:W3CDTF">2023-11-04T15:12:52Z</dcterms:modified>
</cp:coreProperties>
</file>