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9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100" dirty="0" smtClean="0"/>
              <a:t>Unit-5  Measurement and Data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</a:t>
            </a:r>
            <a:r>
              <a:rPr lang="en-US" sz="3100" dirty="0" smtClean="0"/>
              <a:t>40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Measure </a:t>
            </a:r>
            <a:r>
              <a:rPr lang="en-US" sz="3100" dirty="0" smtClean="0"/>
              <a:t>of Mass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(Metric)</a:t>
            </a:r>
            <a:br>
              <a:rPr lang="en-US" sz="3100" dirty="0" smtClean="0"/>
            </a:b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6" y="6896621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79"/>
            <a:ext cx="6858000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Lesson </a:t>
            </a:r>
            <a:r>
              <a:rPr lang="en-US" dirty="0" smtClean="0"/>
              <a:t>40 – Mass (Metric)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b="15300"/>
          <a:stretch/>
        </p:blipFill>
        <p:spPr>
          <a:xfrm>
            <a:off x="243840" y="892099"/>
            <a:ext cx="6614160" cy="801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35720"/>
          </a:xfrm>
        </p:spPr>
        <p:txBody>
          <a:bodyPr>
            <a:normAutofit/>
          </a:bodyPr>
          <a:lstStyle/>
          <a:p>
            <a:r>
              <a:rPr lang="en-US" dirty="0"/>
              <a:t>Math-E  - Lesson 40 – Mass (Metric)</a:t>
            </a:r>
            <a:endParaRPr lang="en-US" sz="3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t="2325" r="4000" b="15635"/>
          <a:stretch/>
        </p:blipFill>
        <p:spPr>
          <a:xfrm>
            <a:off x="248920" y="975360"/>
            <a:ext cx="6360160" cy="764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56379"/>
            <a:ext cx="6858000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40 – Mass (Metric)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7" y="1158240"/>
            <a:ext cx="6597103" cy="80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7239" y="156379"/>
            <a:ext cx="630253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 smtClean="0"/>
              <a:t>Practice </a:t>
            </a:r>
            <a:r>
              <a:rPr lang="en-US" dirty="0"/>
              <a:t>40 – Mass (Metric)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972" r="3111" b="3837"/>
          <a:stretch/>
        </p:blipFill>
        <p:spPr>
          <a:xfrm>
            <a:off x="207147" y="812167"/>
            <a:ext cx="6522720" cy="87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 smtClean="0"/>
              <a:t>Practice </a:t>
            </a:r>
            <a:r>
              <a:rPr lang="en-US" dirty="0"/>
              <a:t>40 – Mass (Metric)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b="9131"/>
          <a:stretch/>
        </p:blipFill>
        <p:spPr>
          <a:xfrm>
            <a:off x="203200" y="825191"/>
            <a:ext cx="6654800" cy="837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 smtClean="0"/>
              <a:t>Practice 40 </a:t>
            </a:r>
            <a:r>
              <a:rPr lang="en-US" dirty="0"/>
              <a:t>– Mass (Metric)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723"/>
            <a:ext cx="3362706" cy="2055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" b="59182"/>
          <a:stretch/>
        </p:blipFill>
        <p:spPr>
          <a:xfrm>
            <a:off x="34156" y="3539759"/>
            <a:ext cx="3495294" cy="3068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04" r="5062"/>
          <a:stretch/>
        </p:blipFill>
        <p:spPr>
          <a:xfrm>
            <a:off x="3362706" y="1845437"/>
            <a:ext cx="3318390" cy="476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9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</TotalTime>
  <Words>84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Unit-5  Measurement and Data Lesson 40 Measure of Mass (Metric) </vt:lpstr>
      <vt:lpstr>Math-E  - Lesson 40 – Mass (Metric)</vt:lpstr>
      <vt:lpstr>Math-E  - Lesson 40 – Mass (Metric)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93</cp:revision>
  <dcterms:created xsi:type="dcterms:W3CDTF">2023-08-22T23:14:52Z</dcterms:created>
  <dcterms:modified xsi:type="dcterms:W3CDTF">2023-10-30T15:45:37Z</dcterms:modified>
</cp:coreProperties>
</file>