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Unit-4  Fractions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</a:t>
            </a:r>
            <a:r>
              <a:rPr lang="en-US" sz="3100" dirty="0" smtClean="0"/>
              <a:t>26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Equivalent Fractions</a:t>
            </a:r>
            <a:br>
              <a:rPr lang="en-US" sz="3100" dirty="0" smtClean="0"/>
            </a:br>
            <a:r>
              <a:rPr lang="en-US" sz="3100" dirty="0" smtClean="0"/>
              <a:t>(Scale up and Scale Down)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10" y="156379"/>
            <a:ext cx="6642990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 </a:t>
            </a:r>
            <a:r>
              <a:rPr lang="en-US" dirty="0" smtClean="0"/>
              <a:t>26 </a:t>
            </a:r>
            <a:r>
              <a:rPr lang="en-US" dirty="0" smtClean="0"/>
              <a:t>– </a:t>
            </a:r>
            <a:r>
              <a:rPr lang="en-US" dirty="0" smtClean="0"/>
              <a:t>Equivalent Fractions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b="10698"/>
          <a:stretch/>
        </p:blipFill>
        <p:spPr>
          <a:xfrm>
            <a:off x="255278" y="1004051"/>
            <a:ext cx="6562453" cy="858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42990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Math-E  - Lesson 26 – Equivalent Fractions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t="2003" r="4217" b="4368"/>
          <a:stretch/>
        </p:blipFill>
        <p:spPr>
          <a:xfrm>
            <a:off x="111764" y="735720"/>
            <a:ext cx="6419461" cy="886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7471" y="156379"/>
            <a:ext cx="6660529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26 – Equivalent Fractions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1" y="1060120"/>
            <a:ext cx="6464586" cy="638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30253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26 – Equivalent Fractions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 r="3130" b="3284"/>
          <a:stretch/>
        </p:blipFill>
        <p:spPr>
          <a:xfrm>
            <a:off x="111966" y="825190"/>
            <a:ext cx="6531429" cy="871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26 – Equivalent Fractions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b="3529"/>
          <a:stretch/>
        </p:blipFill>
        <p:spPr>
          <a:xfrm>
            <a:off x="149290" y="724659"/>
            <a:ext cx="6708710" cy="88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26 – Equivalent Fractions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49" y="657239"/>
            <a:ext cx="4180532" cy="5452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49" y="6011420"/>
            <a:ext cx="4180532" cy="331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</TotalTime>
  <Words>72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Unit-4  Fractions  Lesson 26 Equivalent Fractions (Scale up and Scale Down)</vt:lpstr>
      <vt:lpstr>Math-E  - Lesson 26 – Equivalent Fractions</vt:lpstr>
      <vt:lpstr>Math-E  - Lesson 26 – Equivalent Fractions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80</cp:revision>
  <dcterms:created xsi:type="dcterms:W3CDTF">2023-08-22T23:14:52Z</dcterms:created>
  <dcterms:modified xsi:type="dcterms:W3CDTF">2023-10-28T11:38:08Z</dcterms:modified>
</cp:coreProperties>
</file>