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68580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 varScale="1">
        <p:scale>
          <a:sx n="52" d="100"/>
          <a:sy n="52" d="100"/>
        </p:scale>
        <p:origin x="23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3302-20BA-47F7-9357-ECAF6CA91294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76488" y="1143000"/>
            <a:ext cx="21050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CA407-43AB-42E5-B8E5-992897A5E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1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CA407-43AB-42E5-B8E5-992897A5EF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3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46133"/>
            <a:ext cx="5829300" cy="35018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82989"/>
            <a:ext cx="5143500" cy="242845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2699-3F3A-487E-B7C3-5C3F3CB2045C}" type="datetime1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04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86D5-8589-4097-8FAD-F87924B12CF5}" type="datetime1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9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35517"/>
            <a:ext cx="1478756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35517"/>
            <a:ext cx="4350544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EDF91-CE05-4AD6-A720-CD0BB67E63C4}" type="datetime1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0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3A8F-BD96-4117-BAC5-858F1884F178}" type="datetime1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0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507618"/>
            <a:ext cx="5915025" cy="418401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731215"/>
            <a:ext cx="5915025" cy="220027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51FDF-7684-40A2-9608-C470FADC08D6}" type="datetime1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2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77584"/>
            <a:ext cx="291465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77584"/>
            <a:ext cx="291465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00A3-E360-4BE4-BE0B-53DD644674DA}" type="datetime1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35519"/>
            <a:ext cx="591502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65706"/>
            <a:ext cx="2901255" cy="120840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74110"/>
            <a:ext cx="2901255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65706"/>
            <a:ext cx="2915543" cy="120840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74110"/>
            <a:ext cx="2915543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6871-371B-487C-AC20-BA4776B64A6D}" type="datetime1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6CF19-3710-4936-90C2-60664DB226F7}" type="datetime1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1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EFB1-3159-48AB-9768-C669FDB0ECD4}" type="datetime1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83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70560"/>
            <a:ext cx="2211884" cy="23469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48226"/>
            <a:ext cx="3471863" cy="714798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017520"/>
            <a:ext cx="2211884" cy="559032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9803-81CE-45F4-A66E-93581E5679D7}" type="datetime1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2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70560"/>
            <a:ext cx="2211884" cy="23469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48226"/>
            <a:ext cx="3471863" cy="714798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017520"/>
            <a:ext cx="2211884" cy="559032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80EF-8E65-43FA-ABF6-6245442BD911}" type="datetime1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64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35519"/>
            <a:ext cx="591502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77584"/>
            <a:ext cx="591502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322649"/>
            <a:ext cx="154305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0D777-4753-4235-935C-E6DC5F513E22}" type="datetime1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322649"/>
            <a:ext cx="231457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322649"/>
            <a:ext cx="154305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AD7BC-AF67-417E-BBC3-BBC5CA74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50" y="1381842"/>
            <a:ext cx="6534625" cy="3668706"/>
          </a:xfrm>
        </p:spPr>
        <p:txBody>
          <a:bodyPr>
            <a:normAutofit fontScale="90000"/>
          </a:bodyPr>
          <a:lstStyle/>
          <a:p>
            <a:r>
              <a:rPr lang="en-US" dirty="0"/>
              <a:t>TABE  </a:t>
            </a:r>
            <a:r>
              <a:rPr lang="en-US" dirty="0" smtClean="0"/>
              <a:t>Math-E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PRAXEN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006" dirty="0"/>
              <a:t/>
            </a:r>
            <a:br>
              <a:rPr lang="en-US" sz="5006" dirty="0"/>
            </a:br>
            <a:r>
              <a:rPr lang="en-US" sz="3100" dirty="0"/>
              <a:t>Unit-1  Working With Whole </a:t>
            </a:r>
            <a:r>
              <a:rPr lang="en-US" sz="3100" dirty="0" smtClean="0"/>
              <a:t>Numbers</a:t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/>
              <a:t>Lesson-04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Compare </a:t>
            </a:r>
            <a:r>
              <a:rPr lang="en-US" sz="3100" dirty="0"/>
              <a:t>Numbers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78" y="267977"/>
            <a:ext cx="1293375" cy="570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9688" y="5404915"/>
            <a:ext cx="34609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Revised: October 12, 2023</a:t>
            </a:r>
          </a:p>
          <a:p>
            <a:pPr algn="ctr"/>
            <a:r>
              <a:rPr lang="en-US" sz="2400" dirty="0"/>
              <a:t>Nolan Tomboulian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375" y="7001932"/>
            <a:ext cx="653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graphics may not have copied well during the scan process.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6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7" t="60020" r="182" b="959"/>
          <a:stretch/>
        </p:blipFill>
        <p:spPr>
          <a:xfrm>
            <a:off x="260180" y="251689"/>
            <a:ext cx="6366633" cy="6400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9" y="6542621"/>
            <a:ext cx="6049684" cy="288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51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156379"/>
            <a:ext cx="5915025" cy="735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Math-E  - Lesson-04</a:t>
            </a:r>
            <a:br>
              <a:rPr lang="en-US" dirty="0" smtClean="0"/>
            </a:br>
            <a:r>
              <a:rPr lang="en-US" dirty="0" smtClean="0"/>
              <a:t>Compare 3-Digit Numbers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7318" b="6836"/>
          <a:stretch/>
        </p:blipFill>
        <p:spPr>
          <a:xfrm>
            <a:off x="223024" y="1092820"/>
            <a:ext cx="6634976" cy="79173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3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 b="20432"/>
          <a:stretch/>
        </p:blipFill>
        <p:spPr>
          <a:xfrm>
            <a:off x="0" y="1182029"/>
            <a:ext cx="6858000" cy="68245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3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1488" y="156379"/>
            <a:ext cx="5915025" cy="735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Math-E  - Lesson-04</a:t>
            </a:r>
            <a:br>
              <a:rPr lang="en-US" dirty="0" smtClean="0"/>
            </a:br>
            <a:r>
              <a:rPr lang="en-US" dirty="0" smtClean="0"/>
              <a:t>Compare 3-Digit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5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3" y="0"/>
            <a:ext cx="6241726" cy="3171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1"/>
          <a:stretch/>
        </p:blipFill>
        <p:spPr>
          <a:xfrm>
            <a:off x="370053" y="2799070"/>
            <a:ext cx="6251303" cy="65235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01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9" y="210054"/>
            <a:ext cx="5413478" cy="2750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5" y="2586468"/>
            <a:ext cx="5442622" cy="594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52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80"/>
            <a:ext cx="6858000" cy="93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39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27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80"/>
            <a:ext cx="6858000" cy="93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3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D7BC-AF67-417E-BBC3-BBC5CA748663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8" r="50204"/>
          <a:stretch/>
        </p:blipFill>
        <p:spPr>
          <a:xfrm>
            <a:off x="226363" y="205274"/>
            <a:ext cx="4679419" cy="2032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7" t="-4690" r="182" b="39393"/>
          <a:stretch/>
        </p:blipFill>
        <p:spPr>
          <a:xfrm>
            <a:off x="164566" y="1739902"/>
            <a:ext cx="4803012" cy="80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2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</TotalTime>
  <Words>39</Words>
  <Application>Microsoft Office PowerPoint</Application>
  <PresentationFormat>Custom</PresentationFormat>
  <Paragraphs>17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TABE  Math-E  PRAXEN  Unit-1  Working With Whole Numbers  Lesson-04  Compare Numbers</vt:lpstr>
      <vt:lpstr>Math-E  - Lesson-04 Compare 3-Digit Numbers</vt:lpstr>
      <vt:lpstr>Math-E  - Lesson-04 Compare 3-Digit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TABE – MATH M</dc:title>
  <dc:creator>Jodi</dc:creator>
  <cp:lastModifiedBy>Jodi</cp:lastModifiedBy>
  <cp:revision>54</cp:revision>
  <dcterms:created xsi:type="dcterms:W3CDTF">2023-08-22T23:14:52Z</dcterms:created>
  <dcterms:modified xsi:type="dcterms:W3CDTF">2023-10-27T17:58:14Z</dcterms:modified>
</cp:coreProperties>
</file>