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72257-5191-4C24-9008-D441D3C82FDB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7278-78E6-4956-B035-53A903144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1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7278-78E6-4956-B035-53A9031447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6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86AC-AFA2-4FAE-9D1A-B556AC8810C7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708E-49E2-4B27-94F8-CAFB2EEF3F4F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1804-FF6F-4430-9324-8F816DAF21D7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E04B-C598-436C-B930-36C1E185810C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0C4C-A7DF-4BF5-84D9-5BF6DD4037C6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0E23-EB06-4B4F-8263-B409661FA351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2C07-3C2C-4A8B-BE7C-057B465D9914}" type="datetime1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8D80-CC92-47F8-9664-C02F3C03A2F5}" type="datetime1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5444-5136-46B4-B59C-A9B5B6F1C2DC}" type="datetime1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6E84-8020-45F7-B902-38CA3BF8C3F8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FEBC-E1D9-4A52-97E9-0A81D7F67D97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077F5-CAE3-4503-AF3F-A09E05DC784F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47" y="1250302"/>
            <a:ext cx="6534625" cy="4035788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PAXEN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006" dirty="0"/>
              <a:t/>
            </a:r>
            <a:br>
              <a:rPr lang="en-US" sz="5006" dirty="0"/>
            </a:br>
            <a:r>
              <a:rPr lang="en-US" sz="3100" dirty="0"/>
              <a:t>Unit-1  Working With Whole Numbers</a:t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Lesson-02 </a:t>
            </a:r>
            <a:br>
              <a:rPr lang="en-US" sz="3100" dirty="0" smtClean="0"/>
            </a:br>
            <a:r>
              <a:rPr lang="en-US" sz="3100" dirty="0" smtClean="0"/>
              <a:t>3-Digit Numbers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5044" y="5526044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4466" y="6461116"/>
            <a:ext cx="5291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Some </a:t>
            </a:r>
            <a:r>
              <a:rPr lang="en-US" sz="1400" dirty="0" smtClean="0"/>
              <a:t>graphics </a:t>
            </a:r>
            <a:r>
              <a:rPr lang="en-US" sz="1400" dirty="0" smtClean="0"/>
              <a:t>may not have reproduced well during the </a:t>
            </a:r>
            <a:r>
              <a:rPr lang="en-US" sz="1400" dirty="0" smtClean="0"/>
              <a:t>scan </a:t>
            </a:r>
            <a:r>
              <a:rPr lang="en-US" sz="1400" dirty="0"/>
              <a:t>p</a:t>
            </a:r>
            <a:r>
              <a:rPr lang="en-US" sz="1400" dirty="0" smtClean="0"/>
              <a:t>rocess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6386512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Lesson-02 – 3-Digit Numbers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b="6139"/>
          <a:stretch/>
        </p:blipFill>
        <p:spPr>
          <a:xfrm>
            <a:off x="0" y="892100"/>
            <a:ext cx="6568068" cy="89209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6386512" cy="6688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Lesson-02 – 3-Digit Numbers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1"/>
          <a:stretch/>
        </p:blipFill>
        <p:spPr>
          <a:xfrm>
            <a:off x="0" y="1211879"/>
            <a:ext cx="6858000" cy="822205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6386512" cy="6688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Lesson-02 – 3-Digit Numbers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0" y="1003609"/>
            <a:ext cx="6290997" cy="56648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Practice-02 – 3 Digit Numbers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190"/>
            <a:ext cx="6858000" cy="91558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Practice-02 – 3 Digit Numbers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548"/>
            <a:ext cx="6858000" cy="91558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Practice-02 – 3 Digit Numbers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90" y="825190"/>
            <a:ext cx="3944019" cy="91618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59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68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Unit-1  Working With Whole Numbers  Lesson-02  3-Digit Numbers</vt:lpstr>
      <vt:lpstr>Math-E  - Lesson-02 – 3-Digit Numbers</vt:lpstr>
      <vt:lpstr>Math-E  - Lesson-02 – 3-Digit Numbers</vt:lpstr>
      <vt:lpstr>Math-E  - Lesson-02 – 3-Digit Numbers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58</cp:revision>
  <dcterms:created xsi:type="dcterms:W3CDTF">2023-08-22T23:14:52Z</dcterms:created>
  <dcterms:modified xsi:type="dcterms:W3CDTF">2023-10-27T17:47:42Z</dcterms:modified>
</cp:coreProperties>
</file>