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handoutMasterIdLst>
    <p:handoutMasterId r:id="rId10"/>
  </p:handoutMasterIdLst>
  <p:sldIdLst>
    <p:sldId id="256" r:id="rId2"/>
    <p:sldId id="258" r:id="rId3"/>
    <p:sldId id="262" r:id="rId4"/>
    <p:sldId id="260" r:id="rId5"/>
    <p:sldId id="261" r:id="rId6"/>
    <p:sldId id="266" r:id="rId7"/>
    <p:sldId id="264" r:id="rId8"/>
    <p:sldId id="265" r:id="rId9"/>
  </p:sldIdLst>
  <p:sldSz cx="6400800" cy="73152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4" autoAdjust="0"/>
    <p:restoredTop sz="94660"/>
  </p:normalViewPr>
  <p:slideViewPr>
    <p:cSldViewPr snapToGrid="0">
      <p:cViewPr varScale="1">
        <p:scale>
          <a:sx n="72" d="100"/>
          <a:sy n="72" d="100"/>
        </p:scale>
        <p:origin x="162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E5047F-0300-45C0-9A6F-2D6B37E1FBC7}" type="datetimeFigureOut">
              <a:rPr lang="en-US" smtClean="0"/>
              <a:t>3/10/2024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71D7DE-4592-4908-B5C5-04392FABF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6708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" y="1197187"/>
            <a:ext cx="5440680" cy="2546773"/>
          </a:xfrm>
        </p:spPr>
        <p:txBody>
          <a:bodyPr anchor="b"/>
          <a:lstStyle>
            <a:lvl1pPr algn="ctr"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0100" y="3842174"/>
            <a:ext cx="4800600" cy="1766146"/>
          </a:xfrm>
        </p:spPr>
        <p:txBody>
          <a:bodyPr/>
          <a:lstStyle>
            <a:lvl1pPr marL="0" indent="0" algn="ctr">
              <a:buNone/>
              <a:defRPr sz="1680"/>
            </a:lvl1pPr>
            <a:lvl2pPr marL="320040" indent="0" algn="ctr">
              <a:buNone/>
              <a:defRPr sz="1400"/>
            </a:lvl2pPr>
            <a:lvl3pPr marL="640080" indent="0" algn="ctr">
              <a:buNone/>
              <a:defRPr sz="1260"/>
            </a:lvl3pPr>
            <a:lvl4pPr marL="960120" indent="0" algn="ctr">
              <a:buNone/>
              <a:defRPr sz="1120"/>
            </a:lvl4pPr>
            <a:lvl5pPr marL="1280160" indent="0" algn="ctr">
              <a:buNone/>
              <a:defRPr sz="1120"/>
            </a:lvl5pPr>
            <a:lvl6pPr marL="1600200" indent="0" algn="ctr">
              <a:buNone/>
              <a:defRPr sz="1120"/>
            </a:lvl6pPr>
            <a:lvl7pPr marL="1920240" indent="0" algn="ctr">
              <a:buNone/>
              <a:defRPr sz="1120"/>
            </a:lvl7pPr>
            <a:lvl8pPr marL="2240280" indent="0" algn="ctr">
              <a:buNone/>
              <a:defRPr sz="1120"/>
            </a:lvl8pPr>
            <a:lvl9pPr marL="2560320" indent="0" algn="ctr">
              <a:buNone/>
              <a:defRPr sz="112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D5DA8-DE04-4986-BC5C-F73F333BE96D}" type="datetimeFigureOut">
              <a:rPr lang="en-US" smtClean="0"/>
              <a:t>3/10/2024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811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D5DA8-DE04-4986-BC5C-F73F333BE96D}" type="datetimeFigureOut">
              <a:rPr lang="en-US" smtClean="0"/>
              <a:t>3/10/2024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109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580573" y="389467"/>
            <a:ext cx="1380173" cy="619929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0055" y="389467"/>
            <a:ext cx="4060508" cy="619929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D5DA8-DE04-4986-BC5C-F73F333BE96D}" type="datetimeFigureOut">
              <a:rPr lang="en-US" smtClean="0"/>
              <a:t>3/10/2024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5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D5DA8-DE04-4986-BC5C-F73F333BE96D}" type="datetimeFigureOut">
              <a:rPr lang="en-US" smtClean="0"/>
              <a:t>3/10/2024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58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722" y="1823722"/>
            <a:ext cx="5520690" cy="3042919"/>
          </a:xfrm>
        </p:spPr>
        <p:txBody>
          <a:bodyPr anchor="b"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6722" y="4895429"/>
            <a:ext cx="5520690" cy="1600199"/>
          </a:xfrm>
        </p:spPr>
        <p:txBody>
          <a:bodyPr/>
          <a:lstStyle>
            <a:lvl1pPr marL="0" indent="0">
              <a:buNone/>
              <a:defRPr sz="1680">
                <a:solidFill>
                  <a:schemeClr val="tx1"/>
                </a:solidFill>
              </a:defRPr>
            </a:lvl1pPr>
            <a:lvl2pPr marL="3200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4008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3pPr>
            <a:lvl4pPr marL="960120" indent="0">
              <a:buNone/>
              <a:defRPr sz="1120">
                <a:solidFill>
                  <a:schemeClr val="tx1">
                    <a:tint val="75000"/>
                  </a:schemeClr>
                </a:solidFill>
              </a:defRPr>
            </a:lvl4pPr>
            <a:lvl5pPr marL="1280160" indent="0">
              <a:buNone/>
              <a:defRPr sz="1120">
                <a:solidFill>
                  <a:schemeClr val="tx1">
                    <a:tint val="75000"/>
                  </a:schemeClr>
                </a:solidFill>
              </a:defRPr>
            </a:lvl5pPr>
            <a:lvl6pPr marL="1600200" indent="0">
              <a:buNone/>
              <a:defRPr sz="1120">
                <a:solidFill>
                  <a:schemeClr val="tx1">
                    <a:tint val="75000"/>
                  </a:schemeClr>
                </a:solidFill>
              </a:defRPr>
            </a:lvl6pPr>
            <a:lvl7pPr marL="1920240" indent="0">
              <a:buNone/>
              <a:defRPr sz="1120">
                <a:solidFill>
                  <a:schemeClr val="tx1">
                    <a:tint val="75000"/>
                  </a:schemeClr>
                </a:solidFill>
              </a:defRPr>
            </a:lvl7pPr>
            <a:lvl8pPr marL="2240280" indent="0">
              <a:buNone/>
              <a:defRPr sz="1120">
                <a:solidFill>
                  <a:schemeClr val="tx1">
                    <a:tint val="75000"/>
                  </a:schemeClr>
                </a:solidFill>
              </a:defRPr>
            </a:lvl8pPr>
            <a:lvl9pPr marL="2560320" indent="0">
              <a:buNone/>
              <a:defRPr sz="11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D5DA8-DE04-4986-BC5C-F73F333BE96D}" type="datetimeFigureOut">
              <a:rPr lang="en-US" smtClean="0"/>
              <a:t>3/10/2024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179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0055" y="1947333"/>
            <a:ext cx="2720340" cy="46414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40405" y="1947333"/>
            <a:ext cx="2720340" cy="46414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D5DA8-DE04-4986-BC5C-F73F333BE96D}" type="datetimeFigureOut">
              <a:rPr lang="en-US" smtClean="0"/>
              <a:t>3/10/2024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899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889" y="389468"/>
            <a:ext cx="5520690" cy="141393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0889" y="1793241"/>
            <a:ext cx="2707838" cy="878839"/>
          </a:xfrm>
        </p:spPr>
        <p:txBody>
          <a:bodyPr anchor="b"/>
          <a:lstStyle>
            <a:lvl1pPr marL="0" indent="0">
              <a:buNone/>
              <a:defRPr sz="1680" b="1"/>
            </a:lvl1pPr>
            <a:lvl2pPr marL="320040" indent="0">
              <a:buNone/>
              <a:defRPr sz="1400" b="1"/>
            </a:lvl2pPr>
            <a:lvl3pPr marL="640080" indent="0">
              <a:buNone/>
              <a:defRPr sz="1260" b="1"/>
            </a:lvl3pPr>
            <a:lvl4pPr marL="960120" indent="0">
              <a:buNone/>
              <a:defRPr sz="1120" b="1"/>
            </a:lvl4pPr>
            <a:lvl5pPr marL="1280160" indent="0">
              <a:buNone/>
              <a:defRPr sz="1120" b="1"/>
            </a:lvl5pPr>
            <a:lvl6pPr marL="1600200" indent="0">
              <a:buNone/>
              <a:defRPr sz="1120" b="1"/>
            </a:lvl6pPr>
            <a:lvl7pPr marL="1920240" indent="0">
              <a:buNone/>
              <a:defRPr sz="1120" b="1"/>
            </a:lvl7pPr>
            <a:lvl8pPr marL="2240280" indent="0">
              <a:buNone/>
              <a:defRPr sz="1120" b="1"/>
            </a:lvl8pPr>
            <a:lvl9pPr marL="2560320" indent="0">
              <a:buNone/>
              <a:defRPr sz="11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0889" y="2672080"/>
            <a:ext cx="2707838" cy="39302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40405" y="1793241"/>
            <a:ext cx="2721174" cy="878839"/>
          </a:xfrm>
        </p:spPr>
        <p:txBody>
          <a:bodyPr anchor="b"/>
          <a:lstStyle>
            <a:lvl1pPr marL="0" indent="0">
              <a:buNone/>
              <a:defRPr sz="1680" b="1"/>
            </a:lvl1pPr>
            <a:lvl2pPr marL="320040" indent="0">
              <a:buNone/>
              <a:defRPr sz="1400" b="1"/>
            </a:lvl2pPr>
            <a:lvl3pPr marL="640080" indent="0">
              <a:buNone/>
              <a:defRPr sz="1260" b="1"/>
            </a:lvl3pPr>
            <a:lvl4pPr marL="960120" indent="0">
              <a:buNone/>
              <a:defRPr sz="1120" b="1"/>
            </a:lvl4pPr>
            <a:lvl5pPr marL="1280160" indent="0">
              <a:buNone/>
              <a:defRPr sz="1120" b="1"/>
            </a:lvl5pPr>
            <a:lvl6pPr marL="1600200" indent="0">
              <a:buNone/>
              <a:defRPr sz="1120" b="1"/>
            </a:lvl6pPr>
            <a:lvl7pPr marL="1920240" indent="0">
              <a:buNone/>
              <a:defRPr sz="1120" b="1"/>
            </a:lvl7pPr>
            <a:lvl8pPr marL="2240280" indent="0">
              <a:buNone/>
              <a:defRPr sz="1120" b="1"/>
            </a:lvl8pPr>
            <a:lvl9pPr marL="2560320" indent="0">
              <a:buNone/>
              <a:defRPr sz="11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240405" y="2672080"/>
            <a:ext cx="2721174" cy="39302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D5DA8-DE04-4986-BC5C-F73F333BE96D}" type="datetimeFigureOut">
              <a:rPr lang="en-US" smtClean="0"/>
              <a:t>3/10/2024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126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D5DA8-DE04-4986-BC5C-F73F333BE96D}" type="datetimeFigureOut">
              <a:rPr lang="en-US" smtClean="0"/>
              <a:t>3/10/2024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098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D5DA8-DE04-4986-BC5C-F73F333BE96D}" type="datetimeFigureOut">
              <a:rPr lang="en-US" smtClean="0"/>
              <a:t>3/10/2024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06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889" y="487680"/>
            <a:ext cx="2064425" cy="1706880"/>
          </a:xfrm>
        </p:spPr>
        <p:txBody>
          <a:bodyPr anchor="b"/>
          <a:lstStyle>
            <a:lvl1pPr>
              <a:defRPr sz="224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21174" y="1053255"/>
            <a:ext cx="3240405" cy="5198533"/>
          </a:xfrm>
        </p:spPr>
        <p:txBody>
          <a:bodyPr/>
          <a:lstStyle>
            <a:lvl1pPr>
              <a:defRPr sz="2240"/>
            </a:lvl1pPr>
            <a:lvl2pPr>
              <a:defRPr sz="1960"/>
            </a:lvl2pPr>
            <a:lvl3pPr>
              <a:defRPr sz="168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0889" y="2194560"/>
            <a:ext cx="2064425" cy="4065694"/>
          </a:xfrm>
        </p:spPr>
        <p:txBody>
          <a:bodyPr/>
          <a:lstStyle>
            <a:lvl1pPr marL="0" indent="0">
              <a:buNone/>
              <a:defRPr sz="1120"/>
            </a:lvl1pPr>
            <a:lvl2pPr marL="320040" indent="0">
              <a:buNone/>
              <a:defRPr sz="980"/>
            </a:lvl2pPr>
            <a:lvl3pPr marL="640080" indent="0">
              <a:buNone/>
              <a:defRPr sz="840"/>
            </a:lvl3pPr>
            <a:lvl4pPr marL="960120" indent="0">
              <a:buNone/>
              <a:defRPr sz="700"/>
            </a:lvl4pPr>
            <a:lvl5pPr marL="1280160" indent="0">
              <a:buNone/>
              <a:defRPr sz="700"/>
            </a:lvl5pPr>
            <a:lvl6pPr marL="1600200" indent="0">
              <a:buNone/>
              <a:defRPr sz="700"/>
            </a:lvl6pPr>
            <a:lvl7pPr marL="1920240" indent="0">
              <a:buNone/>
              <a:defRPr sz="700"/>
            </a:lvl7pPr>
            <a:lvl8pPr marL="2240280" indent="0">
              <a:buNone/>
              <a:defRPr sz="700"/>
            </a:lvl8pPr>
            <a:lvl9pPr marL="2560320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D5DA8-DE04-4986-BC5C-F73F333BE96D}" type="datetimeFigureOut">
              <a:rPr lang="en-US" smtClean="0"/>
              <a:t>3/10/2024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12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889" y="487680"/>
            <a:ext cx="2064425" cy="1706880"/>
          </a:xfrm>
        </p:spPr>
        <p:txBody>
          <a:bodyPr anchor="b"/>
          <a:lstStyle>
            <a:lvl1pPr>
              <a:defRPr sz="224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721174" y="1053255"/>
            <a:ext cx="3240405" cy="5198533"/>
          </a:xfrm>
        </p:spPr>
        <p:txBody>
          <a:bodyPr anchor="t"/>
          <a:lstStyle>
            <a:lvl1pPr marL="0" indent="0">
              <a:buNone/>
              <a:defRPr sz="2240"/>
            </a:lvl1pPr>
            <a:lvl2pPr marL="320040" indent="0">
              <a:buNone/>
              <a:defRPr sz="1960"/>
            </a:lvl2pPr>
            <a:lvl3pPr marL="640080" indent="0">
              <a:buNone/>
              <a:defRPr sz="1680"/>
            </a:lvl3pPr>
            <a:lvl4pPr marL="960120" indent="0">
              <a:buNone/>
              <a:defRPr sz="1400"/>
            </a:lvl4pPr>
            <a:lvl5pPr marL="1280160" indent="0">
              <a:buNone/>
              <a:defRPr sz="1400"/>
            </a:lvl5pPr>
            <a:lvl6pPr marL="1600200" indent="0">
              <a:buNone/>
              <a:defRPr sz="1400"/>
            </a:lvl6pPr>
            <a:lvl7pPr marL="1920240" indent="0">
              <a:buNone/>
              <a:defRPr sz="1400"/>
            </a:lvl7pPr>
            <a:lvl8pPr marL="2240280" indent="0">
              <a:buNone/>
              <a:defRPr sz="1400"/>
            </a:lvl8pPr>
            <a:lvl9pPr marL="2560320" indent="0">
              <a:buNone/>
              <a:defRPr sz="14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0889" y="2194560"/>
            <a:ext cx="2064425" cy="4065694"/>
          </a:xfrm>
        </p:spPr>
        <p:txBody>
          <a:bodyPr/>
          <a:lstStyle>
            <a:lvl1pPr marL="0" indent="0">
              <a:buNone/>
              <a:defRPr sz="1120"/>
            </a:lvl1pPr>
            <a:lvl2pPr marL="320040" indent="0">
              <a:buNone/>
              <a:defRPr sz="980"/>
            </a:lvl2pPr>
            <a:lvl3pPr marL="640080" indent="0">
              <a:buNone/>
              <a:defRPr sz="840"/>
            </a:lvl3pPr>
            <a:lvl4pPr marL="960120" indent="0">
              <a:buNone/>
              <a:defRPr sz="700"/>
            </a:lvl4pPr>
            <a:lvl5pPr marL="1280160" indent="0">
              <a:buNone/>
              <a:defRPr sz="700"/>
            </a:lvl5pPr>
            <a:lvl6pPr marL="1600200" indent="0">
              <a:buNone/>
              <a:defRPr sz="700"/>
            </a:lvl6pPr>
            <a:lvl7pPr marL="1920240" indent="0">
              <a:buNone/>
              <a:defRPr sz="700"/>
            </a:lvl7pPr>
            <a:lvl8pPr marL="2240280" indent="0">
              <a:buNone/>
              <a:defRPr sz="700"/>
            </a:lvl8pPr>
            <a:lvl9pPr marL="2560320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D5DA8-DE04-4986-BC5C-F73F333BE96D}" type="datetimeFigureOut">
              <a:rPr lang="en-US" smtClean="0"/>
              <a:t>3/10/2024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851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40055" y="389468"/>
            <a:ext cx="5520690" cy="1413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0055" y="1947333"/>
            <a:ext cx="5520690" cy="46414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40055" y="6780108"/>
            <a:ext cx="144018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3D5DA8-DE04-4986-BC5C-F73F333BE96D}" type="datetimeFigureOut">
              <a:rPr lang="en-US" smtClean="0"/>
              <a:t>3/10/2024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20265" y="6780108"/>
            <a:ext cx="216027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20565" y="6780108"/>
            <a:ext cx="144018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938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640080" rtl="0" eaLnBrk="1" latinLnBrk="0" hangingPunct="1">
        <a:lnSpc>
          <a:spcPct val="90000"/>
        </a:lnSpc>
        <a:spcBef>
          <a:spcPct val="0"/>
        </a:spcBef>
        <a:buNone/>
        <a:defRPr sz="30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0020" indent="-160020" algn="l" defTabSz="64008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196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indent="-160020" algn="l" defTabSz="640080" rtl="0" eaLnBrk="1" latinLnBrk="0" hangingPunct="1">
        <a:lnSpc>
          <a:spcPct val="90000"/>
        </a:lnSpc>
        <a:spcBef>
          <a:spcPts val="350"/>
        </a:spcBef>
        <a:buFont typeface="Arial" panose="020B0604020202020204" pitchFamily="34" charset="0"/>
        <a:buChar char="•"/>
        <a:defRPr sz="1680" kern="1200">
          <a:solidFill>
            <a:schemeClr val="tx1"/>
          </a:solidFill>
          <a:latin typeface="+mn-lt"/>
          <a:ea typeface="+mn-ea"/>
          <a:cs typeface="+mn-cs"/>
        </a:defRPr>
      </a:lvl2pPr>
      <a:lvl3pPr marL="800100" indent="-160020" algn="l" defTabSz="640080" rtl="0" eaLnBrk="1" latinLnBrk="0" hangingPunct="1">
        <a:lnSpc>
          <a:spcPct val="90000"/>
        </a:lnSpc>
        <a:spcBef>
          <a:spcPts val="35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120140" indent="-160020" algn="l" defTabSz="640080" rtl="0" eaLnBrk="1" latinLnBrk="0" hangingPunct="1">
        <a:lnSpc>
          <a:spcPct val="90000"/>
        </a:lnSpc>
        <a:spcBef>
          <a:spcPts val="35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4pPr>
      <a:lvl5pPr marL="1440180" indent="-160020" algn="l" defTabSz="640080" rtl="0" eaLnBrk="1" latinLnBrk="0" hangingPunct="1">
        <a:lnSpc>
          <a:spcPct val="90000"/>
        </a:lnSpc>
        <a:spcBef>
          <a:spcPts val="35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5pPr>
      <a:lvl6pPr marL="1760220" indent="-160020" algn="l" defTabSz="640080" rtl="0" eaLnBrk="1" latinLnBrk="0" hangingPunct="1">
        <a:lnSpc>
          <a:spcPct val="90000"/>
        </a:lnSpc>
        <a:spcBef>
          <a:spcPts val="35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2080260" indent="-160020" algn="l" defTabSz="640080" rtl="0" eaLnBrk="1" latinLnBrk="0" hangingPunct="1">
        <a:lnSpc>
          <a:spcPct val="90000"/>
        </a:lnSpc>
        <a:spcBef>
          <a:spcPts val="35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indent="-160020" algn="l" defTabSz="640080" rtl="0" eaLnBrk="1" latinLnBrk="0" hangingPunct="1">
        <a:lnSpc>
          <a:spcPct val="90000"/>
        </a:lnSpc>
        <a:spcBef>
          <a:spcPts val="35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720340" indent="-160020" algn="l" defTabSz="640080" rtl="0" eaLnBrk="1" latinLnBrk="0" hangingPunct="1">
        <a:lnSpc>
          <a:spcPct val="90000"/>
        </a:lnSpc>
        <a:spcBef>
          <a:spcPts val="35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40080" rtl="0" eaLnBrk="1" latinLnBrk="0" hangingPunct="1">
        <a:defRPr sz="1260" kern="1200">
          <a:solidFill>
            <a:schemeClr val="tx1"/>
          </a:solidFill>
          <a:latin typeface="+mn-lt"/>
          <a:ea typeface="+mn-ea"/>
          <a:cs typeface="+mn-cs"/>
        </a:defRPr>
      </a:lvl1pPr>
      <a:lvl2pPr marL="320040" algn="l" defTabSz="640080" rtl="0" eaLnBrk="1" latinLnBrk="0" hangingPunct="1">
        <a:defRPr sz="126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algn="l" defTabSz="640080" rtl="0" eaLnBrk="1" latinLnBrk="0" hangingPunct="1">
        <a:defRPr sz="126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algn="l" defTabSz="640080" rtl="0" eaLnBrk="1" latinLnBrk="0" hangingPunct="1">
        <a:defRPr sz="126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algn="l" defTabSz="640080" rtl="0" eaLnBrk="1" latinLnBrk="0" hangingPunct="1">
        <a:defRPr sz="126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algn="l" defTabSz="640080" rtl="0" eaLnBrk="1" latinLnBrk="0" hangingPunct="1"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algn="l" defTabSz="640080" rtl="0" eaLnBrk="1" latinLnBrk="0" hangingPunct="1"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240280" algn="l" defTabSz="640080" rtl="0" eaLnBrk="1" latinLnBrk="0" hangingPunct="1"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algn="l" defTabSz="640080" rtl="0" eaLnBrk="1" latinLnBrk="0" hangingPunct="1"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86949" y="2008415"/>
            <a:ext cx="3069062" cy="1681842"/>
          </a:xfrm>
        </p:spPr>
        <p:txBody>
          <a:bodyPr>
            <a:normAutofit/>
          </a:bodyPr>
          <a:lstStyle/>
          <a:p>
            <a:r>
              <a:rPr lang="en-US" dirty="0"/>
              <a:t>TABE </a:t>
            </a:r>
            <a:br>
              <a:rPr lang="en-US" dirty="0"/>
            </a:br>
            <a:r>
              <a:rPr lang="en-US" dirty="0"/>
              <a:t> MATH - </a:t>
            </a:r>
            <a:r>
              <a:rPr lang="en-US" sz="7200" dirty="0"/>
              <a:t>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1209" y="3673928"/>
            <a:ext cx="5326062" cy="2366090"/>
          </a:xfrm>
        </p:spPr>
        <p:txBody>
          <a:bodyPr>
            <a:noAutofit/>
          </a:bodyPr>
          <a:lstStyle/>
          <a:p>
            <a:r>
              <a:rPr lang="en-US" sz="3600" dirty="0"/>
              <a:t>Unit  - 1</a:t>
            </a:r>
          </a:p>
          <a:p>
            <a:r>
              <a:rPr lang="en-US" sz="3600" dirty="0"/>
              <a:t>Lesson - 6</a:t>
            </a:r>
          </a:p>
          <a:p>
            <a:r>
              <a:rPr lang="en-US" sz="4000" dirty="0"/>
              <a:t>Coordinate Plane </a:t>
            </a:r>
          </a:p>
          <a:p>
            <a:r>
              <a:rPr lang="en-US" sz="4000" dirty="0"/>
              <a:t>X – Y Axis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896" y="230642"/>
            <a:ext cx="3770538" cy="166347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50500" y="6313950"/>
            <a:ext cx="32478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Revised: March 10, 2024</a:t>
            </a:r>
          </a:p>
          <a:p>
            <a:pPr algn="ctr"/>
            <a:r>
              <a:rPr lang="en-US" sz="2400" dirty="0"/>
              <a:t>Nolan Tomboulian</a:t>
            </a:r>
          </a:p>
        </p:txBody>
      </p:sp>
    </p:spTree>
    <p:extLst>
      <p:ext uri="{BB962C8B-B14F-4D97-AF65-F5344CB8AC3E}">
        <p14:creationId xmlns:p14="http://schemas.microsoft.com/office/powerpoint/2010/main" val="36343667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2" r="2323" b="4482"/>
          <a:stretch/>
        </p:blipFill>
        <p:spPr>
          <a:xfrm>
            <a:off x="214778" y="129536"/>
            <a:ext cx="5971243" cy="7056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4330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90"/>
          <a:stretch/>
        </p:blipFill>
        <p:spPr>
          <a:xfrm rot="21449757">
            <a:off x="331672" y="121695"/>
            <a:ext cx="5722234" cy="6925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5488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406" y="-1"/>
            <a:ext cx="5873097" cy="7151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4663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039" y="257778"/>
            <a:ext cx="5326722" cy="6715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9414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039" y="337072"/>
            <a:ext cx="5326722" cy="6556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6959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CBCD413-48AB-4E93-950F-A7FE7B5EB16A}"/>
              </a:ext>
            </a:extLst>
          </p:cNvPr>
          <p:cNvSpPr txBox="1"/>
          <p:nvPr/>
        </p:nvSpPr>
        <p:spPr>
          <a:xfrm>
            <a:off x="129521" y="140677"/>
            <a:ext cx="2272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Math-D   Lesson-6 Key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4378ACE-3D06-4965-880F-4952C55362A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138"/>
          <a:stretch/>
        </p:blipFill>
        <p:spPr>
          <a:xfrm>
            <a:off x="129521" y="415782"/>
            <a:ext cx="2868031" cy="378515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D0EC85-F467-F4EF-86BD-65B99C68528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862"/>
          <a:stretch/>
        </p:blipFill>
        <p:spPr>
          <a:xfrm>
            <a:off x="3403248" y="751230"/>
            <a:ext cx="2868031" cy="3114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3753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53FE128A-F970-4102-83D5-4C93689B070A}"/>
              </a:ext>
            </a:extLst>
          </p:cNvPr>
          <p:cNvSpPr txBox="1"/>
          <p:nvPr/>
        </p:nvSpPr>
        <p:spPr>
          <a:xfrm>
            <a:off x="129521" y="140677"/>
            <a:ext cx="23811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Math-D   Practice-6 Key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5BD9EE-6DD0-488A-BBB6-80EAEF82110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8" r="49941" b="40977"/>
          <a:stretch/>
        </p:blipFill>
        <p:spPr>
          <a:xfrm>
            <a:off x="157044" y="510009"/>
            <a:ext cx="3043356" cy="507778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C978FEE-76BC-4972-B3D6-2E88ED86410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41" b="70030"/>
          <a:stretch/>
        </p:blipFill>
        <p:spPr>
          <a:xfrm>
            <a:off x="3090771" y="4397495"/>
            <a:ext cx="3282506" cy="257829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00B293D-DE2E-4DD7-9A9D-88818E9EF22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2" t="58126" r="49941"/>
          <a:stretch/>
        </p:blipFill>
        <p:spPr>
          <a:xfrm>
            <a:off x="3200400" y="958389"/>
            <a:ext cx="3172877" cy="3602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5107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140</TotalTime>
  <Words>32</Words>
  <Application>Microsoft Office PowerPoint</Application>
  <PresentationFormat>Custom</PresentationFormat>
  <Paragraphs>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TABE   MATH - 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TABE – MATH M</dc:title>
  <dc:creator>Jodi</dc:creator>
  <cp:lastModifiedBy>Nolan Tomboulian</cp:lastModifiedBy>
  <cp:revision>24</cp:revision>
  <cp:lastPrinted>2023-08-24T01:39:54Z</cp:lastPrinted>
  <dcterms:created xsi:type="dcterms:W3CDTF">2023-08-22T23:14:52Z</dcterms:created>
  <dcterms:modified xsi:type="dcterms:W3CDTF">2024-03-10T23:07:29Z</dcterms:modified>
</cp:coreProperties>
</file>