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998132"/>
          </a:xfrm>
        </p:spPr>
        <p:txBody>
          <a:bodyPr>
            <a:normAutofit/>
          </a:bodyPr>
          <a:lstStyle/>
          <a:p>
            <a:r>
              <a:rPr lang="en-US" dirty="0"/>
              <a:t>TABE  </a:t>
            </a:r>
            <a:br>
              <a:rPr lang="en-US"/>
            </a:br>
            <a:r>
              <a:rPr lang="en-US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4400" dirty="0"/>
              <a:t>Unit-3  </a:t>
            </a:r>
            <a:br>
              <a:rPr lang="en-US" sz="3600" dirty="0"/>
            </a:br>
            <a:r>
              <a:rPr lang="en-US" sz="3600" dirty="0"/>
              <a:t>SENTENCES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REVIEW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 Unit-3 Review Sentences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" r="1702"/>
          <a:stretch/>
        </p:blipFill>
        <p:spPr>
          <a:xfrm>
            <a:off x="235744" y="735720"/>
            <a:ext cx="6150769" cy="87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 Unit-3 Review Sentences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375" y="933203"/>
            <a:ext cx="5571505" cy="771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0"/>
            <a:ext cx="6374606" cy="735720"/>
          </a:xfrm>
        </p:spPr>
        <p:txBody>
          <a:bodyPr>
            <a:normAutofit/>
          </a:bodyPr>
          <a:lstStyle/>
          <a:p>
            <a:r>
              <a:rPr lang="en-US" dirty="0"/>
              <a:t>ELA-E Unit-3 Review Sentences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650" y="892223"/>
            <a:ext cx="6229045" cy="843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 Unit-3 Review Sentences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641" y="735720"/>
            <a:ext cx="6098717" cy="849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 Unit-3 Review Sentences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A close-up of a paper&#10;&#10;Description automatically generated">
            <a:extLst>
              <a:ext uri="{FF2B5EF4-FFF2-40B4-BE49-F238E27FC236}">
                <a16:creationId xmlns:a16="http://schemas.microsoft.com/office/drawing/2014/main" id="{E1000AD8-5712-BCAA-8FA6-CDF82B0FFE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564729"/>
            <a:ext cx="4824350" cy="6369727"/>
          </a:xfrm>
          <a:prstGeom prst="rect">
            <a:avLst/>
          </a:prstGeom>
        </p:spPr>
      </p:pic>
      <p:pic>
        <p:nvPicPr>
          <p:cNvPr id="8" name="Picture 7" descr="A close-up of a paper&#10;&#10;Description automatically generated">
            <a:extLst>
              <a:ext uri="{FF2B5EF4-FFF2-40B4-BE49-F238E27FC236}">
                <a16:creationId xmlns:a16="http://schemas.microsoft.com/office/drawing/2014/main" id="{5E012AE4-1CA4-70A6-6F22-C2756CB0F6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0"/>
          <a:stretch/>
        </p:blipFill>
        <p:spPr>
          <a:xfrm>
            <a:off x="235744" y="6557173"/>
            <a:ext cx="4913507" cy="350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 Unit-3 Review Sentences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A close-up of a paper&#10;&#10;Description automatically generated">
            <a:extLst>
              <a:ext uri="{FF2B5EF4-FFF2-40B4-BE49-F238E27FC236}">
                <a16:creationId xmlns:a16="http://schemas.microsoft.com/office/drawing/2014/main" id="{9D0A8224-BB03-1FDF-5820-183501D15D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7" y="735720"/>
            <a:ext cx="3986007" cy="4093242"/>
          </a:xfrm>
          <a:prstGeom prst="rect">
            <a:avLst/>
          </a:prstGeom>
        </p:spPr>
      </p:pic>
      <p:pic>
        <p:nvPicPr>
          <p:cNvPr id="8" name="Picture 7" descr="A paper with text on it&#10;&#10;Description automatically generated">
            <a:extLst>
              <a:ext uri="{FF2B5EF4-FFF2-40B4-BE49-F238E27FC236}">
                <a16:creationId xmlns:a16="http://schemas.microsoft.com/office/drawing/2014/main" id="{6DA1A364-4285-6200-CF60-1355B72242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5" y="4892009"/>
            <a:ext cx="3891849" cy="44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673</TotalTime>
  <Words>56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Unit-3   SENTENCES  REVIEW</vt:lpstr>
      <vt:lpstr>ELA-E Unit-3 Review Sentences</vt:lpstr>
      <vt:lpstr>ELA-E Unit-3 Review Sentences</vt:lpstr>
      <vt:lpstr>ELA-E Unit-3 Review Sentences</vt:lpstr>
      <vt:lpstr>ELA-E Unit-3 Review Sentences</vt:lpstr>
      <vt:lpstr>ELA-E Unit-3 Review Sentences</vt:lpstr>
      <vt:lpstr>ELA-E Unit-3 Review Sentences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84</cp:revision>
  <dcterms:created xsi:type="dcterms:W3CDTF">2023-08-22T23:14:52Z</dcterms:created>
  <dcterms:modified xsi:type="dcterms:W3CDTF">2024-01-04T19:16:15Z</dcterms:modified>
</cp:coreProperties>
</file>