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16575"/>
          </a:xfrm>
        </p:spPr>
        <p:txBody>
          <a:bodyPr>
            <a:normAutofit/>
          </a:bodyPr>
          <a:lstStyle/>
          <a:p>
            <a:r>
              <a:rPr lang="en-US" dirty="0"/>
              <a:t>TABE  </a:t>
            </a:r>
            <a:br>
              <a:rPr lang="en-US" dirty="0"/>
            </a:br>
            <a:r>
              <a:rPr lang="en-US" dirty="0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3600" dirty="0"/>
              <a:t>Unit-1  Usage</a:t>
            </a:r>
            <a:br>
              <a:rPr lang="en-US" sz="3600" dirty="0"/>
            </a:br>
            <a:r>
              <a:rPr lang="en-US" sz="4800" dirty="0"/>
              <a:t>REVIEW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ELA-E-Unit-1 Usage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4" y="804953"/>
            <a:ext cx="6150769" cy="858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ELA-E-Unit-1 Usage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4" y="844599"/>
            <a:ext cx="6150769" cy="850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ELA-E-Unit-1 Usage Review -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4" y="854475"/>
            <a:ext cx="6150769" cy="84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8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ELA-E-Unit-1 Usage Review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4" y="1093851"/>
            <a:ext cx="6150769" cy="80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4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ELA-E-Unit-1 Usage Review Lesson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573160"/>
            <a:ext cx="4767025" cy="3585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4" y="4123175"/>
            <a:ext cx="3774226" cy="586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0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ELA-E-Unit-1 Usage Review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"/>
          <a:stretch/>
        </p:blipFill>
        <p:spPr>
          <a:xfrm>
            <a:off x="493867" y="478154"/>
            <a:ext cx="4253076" cy="5333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"/>
          <a:stretch/>
        </p:blipFill>
        <p:spPr>
          <a:xfrm>
            <a:off x="313527" y="5773846"/>
            <a:ext cx="4613756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1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53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Unit-1  Usage REVIEW</vt:lpstr>
      <vt:lpstr>ELA-E-Unit-1 Usage Review</vt:lpstr>
      <vt:lpstr>ELA-E-Unit-1 Usage Review</vt:lpstr>
      <vt:lpstr>ELA-E-Unit-1 Usage Review - Practice</vt:lpstr>
      <vt:lpstr>ELA-E-Unit-1 Usage Review Practice</vt:lpstr>
      <vt:lpstr>ELA-E-Unit-1 Usage Review Lesson</vt:lpstr>
      <vt:lpstr>ELA-E-Unit-1 Usage Review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76</cp:revision>
  <dcterms:created xsi:type="dcterms:W3CDTF">2023-08-22T23:14:52Z</dcterms:created>
  <dcterms:modified xsi:type="dcterms:W3CDTF">2024-01-05T02:57:25Z</dcterms:modified>
</cp:coreProperties>
</file>