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51" d="100"/>
          <a:sy n="51" d="100"/>
        </p:scale>
        <p:origin x="18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50" y="876300"/>
            <a:ext cx="6534625" cy="5305044"/>
          </a:xfrm>
        </p:spPr>
        <p:txBody>
          <a:bodyPr>
            <a:normAutofit/>
          </a:bodyPr>
          <a:lstStyle/>
          <a:p>
            <a:r>
              <a:rPr lang="en-US" dirty="0"/>
              <a:t>TABE  </a:t>
            </a:r>
            <a:br>
              <a:rPr lang="en-US"/>
            </a:br>
            <a:r>
              <a:rPr lang="en-US"/>
              <a:t>ELA-E</a:t>
            </a:r>
            <a:br>
              <a:rPr lang="en-US" dirty="0"/>
            </a:br>
            <a:r>
              <a:rPr lang="en-US" dirty="0"/>
              <a:t>PAXEN</a:t>
            </a:r>
            <a:br>
              <a:rPr lang="en-US" dirty="0"/>
            </a:br>
            <a:br>
              <a:rPr lang="en-US" sz="5006" dirty="0"/>
            </a:br>
            <a:r>
              <a:rPr lang="en-US" sz="4400" dirty="0"/>
              <a:t>Unit-5  </a:t>
            </a:r>
            <a:br>
              <a:rPr lang="en-US" sz="3600" dirty="0"/>
            </a:br>
            <a:r>
              <a:rPr lang="en-US" sz="3600" dirty="0"/>
              <a:t>Text Types and Purposes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Lesson-34</a:t>
            </a:r>
            <a:br>
              <a:rPr lang="en-US" sz="3600" dirty="0"/>
            </a:br>
            <a:r>
              <a:rPr lang="en-US" sz="3600" dirty="0"/>
              <a:t>Supporting Sentences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264" y="6787380"/>
            <a:ext cx="626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graphics may not have copied well during the Scan Process</a:t>
            </a:r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ELA-E-34 Supporting Sentences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" r="1047"/>
          <a:stretch/>
        </p:blipFill>
        <p:spPr>
          <a:xfrm>
            <a:off x="235744" y="735720"/>
            <a:ext cx="6150769" cy="87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ELA-E-34 Supporting Sentences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116" y="779847"/>
            <a:ext cx="6211140" cy="847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4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0"/>
            <a:ext cx="6374606" cy="735720"/>
          </a:xfrm>
        </p:spPr>
        <p:txBody>
          <a:bodyPr>
            <a:normAutofit/>
          </a:bodyPr>
          <a:lstStyle/>
          <a:p>
            <a:r>
              <a:rPr lang="en-US" dirty="0"/>
              <a:t>ELA-E-34 Supporting Sentences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7733" y="676640"/>
            <a:ext cx="6245636" cy="854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2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ELA-E-34 Supporting Sentences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008" y="964764"/>
            <a:ext cx="6105261" cy="835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88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ELA-E-34 Supporting Sentences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EDF573-F5A9-7D30-AD90-E3BF71638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687" y="892261"/>
            <a:ext cx="6648626" cy="356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18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ELA-E-34 Supporting Sentences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ED3BFC-CCB1-03B4-6EE1-858881BEC8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430" y="962366"/>
            <a:ext cx="6027548" cy="761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03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730</TotalTime>
  <Words>56</Words>
  <Application>Microsoft Office PowerPoint</Application>
  <PresentationFormat>Custom</PresentationFormat>
  <Paragraphs>16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 ELA-E PAXEN  Unit-5   Text Types and Purposes  Lesson-34 Supporting Sentences</vt:lpstr>
      <vt:lpstr>ELA-E-34 Supporting Sentences</vt:lpstr>
      <vt:lpstr>ELA-E-34 Supporting Sentences</vt:lpstr>
      <vt:lpstr>ELA-E-34 Supporting Sentences</vt:lpstr>
      <vt:lpstr>ELA-E-34 Supporting Sentences</vt:lpstr>
      <vt:lpstr>ELA-E-34 Supporting Sentences</vt:lpstr>
      <vt:lpstr>ELA-E-34 Supporting Sentences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Nolan Tomboulian</cp:lastModifiedBy>
  <cp:revision>97</cp:revision>
  <dcterms:created xsi:type="dcterms:W3CDTF">2023-08-22T23:14:52Z</dcterms:created>
  <dcterms:modified xsi:type="dcterms:W3CDTF">2024-01-04T19:25:29Z</dcterms:modified>
</cp:coreProperties>
</file>