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Lesson-07</a:t>
            </a:r>
            <a:br>
              <a:rPr lang="en-US" sz="3100" dirty="0"/>
            </a:br>
            <a:r>
              <a:rPr lang="en-US" sz="3100" dirty="0"/>
              <a:t> Verbs: Regular Tenses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ELA-E-07 Verbs: 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735720"/>
            <a:ext cx="6554029" cy="89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ELA-E-07 Verbs: 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6" b="8687"/>
          <a:stretch/>
        </p:blipFill>
        <p:spPr>
          <a:xfrm>
            <a:off x="235744" y="735721"/>
            <a:ext cx="6612096" cy="84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ELA-E-07 Verbs: 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2" y="735721"/>
            <a:ext cx="6172240" cy="84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3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ELA-E-07 Verbs: 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016" y="597254"/>
            <a:ext cx="6172240" cy="83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3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ELA-E-07 Verbs: 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0" y="1069171"/>
            <a:ext cx="6172240" cy="56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ELA-E-07 Verbs: Regular Tenses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735720"/>
            <a:ext cx="5474176" cy="92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67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Lesson-07  Verbs: Regular Tenses</vt:lpstr>
      <vt:lpstr>ELA-E-07 Verbs: Regular Tenses</vt:lpstr>
      <vt:lpstr>ELA-E-07 Verbs: Regular Tenses</vt:lpstr>
      <vt:lpstr>ELA-E-07 Verbs: Regular Tenses</vt:lpstr>
      <vt:lpstr>ELA-E-07 Verbs: Regular Tenses</vt:lpstr>
      <vt:lpstr>ELA-E-07 Verbs: Regular Tenses</vt:lpstr>
      <vt:lpstr>ELA-E-07 Verbs: Regular Tenses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68</cp:revision>
  <dcterms:created xsi:type="dcterms:W3CDTF">2023-08-22T23:14:52Z</dcterms:created>
  <dcterms:modified xsi:type="dcterms:W3CDTF">2024-01-05T02:45:25Z</dcterms:modified>
</cp:coreProperties>
</file>