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673" r:id="rId2"/>
    <p:sldId id="674" r:id="rId3"/>
    <p:sldId id="675" r:id="rId4"/>
    <p:sldId id="676" r:id="rId5"/>
    <p:sldId id="677" r:id="rId6"/>
    <p:sldId id="678" r:id="rId7"/>
    <p:sldId id="679" r:id="rId8"/>
    <p:sldId id="6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utoFill" id="{7291F71B-9DD3-49AC-8561-F14BAFC35DC4}">
          <p14:sldIdLst>
            <p14:sldId id="673"/>
            <p14:sldId id="674"/>
            <p14:sldId id="675"/>
            <p14:sldId id="676"/>
            <p14:sldId id="677"/>
            <p14:sldId id="678"/>
            <p14:sldId id="679"/>
            <p14:sldId id="6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23" d="100"/>
          <a:sy n="23" d="100"/>
        </p:scale>
        <p:origin x="-102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29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C962B-A2A5-4EF3-AF4A-2648AC1329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B68-E79B-4D13-AA3B-21FC46D7FBF8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Feb-19-2013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4A09-AD52-4660-AA68-AB7468848C1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0E42-F202-47B2-9DB1-BD4A90AA7719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2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AE41-39C4-4D01-8E9A-A0110EDD7491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898C-803D-4A6F-B21A-8889C1CC94BB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5888-424C-43D2-ACD5-C47340DE258D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A4D8-9FE7-44AD-9A2E-D2427E4D3EDD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52C1-5885-44C9-B022-35C850517166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5036-B91C-4743-B478-A7728F202026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35B2-B14C-4DF2-B2F3-28D2915F09CD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0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8104-B50D-4759-8DFA-3BA1DC7D864B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Feb-19-2013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BA80-50A4-4043-AB02-C977FDE31D9B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boulia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03_Navigation.pptx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891" y="2480397"/>
            <a:ext cx="7772400" cy="1362075"/>
          </a:xfrm>
        </p:spPr>
        <p:txBody>
          <a:bodyPr>
            <a:noAutofit/>
          </a:bodyPr>
          <a:lstStyle/>
          <a:p>
            <a:r>
              <a:rPr lang="en-US" sz="8000" dirty="0" smtClean="0"/>
              <a:t>AutoFill</a:t>
            </a:r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2244852" y="266267"/>
            <a:ext cx="64800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3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7" name="Picture 6" descr="exc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" y="85292"/>
            <a:ext cx="2381250" cy="2381250"/>
          </a:xfrm>
          <a:prstGeom prst="rect">
            <a:avLst/>
          </a:prstGeom>
        </p:spPr>
      </p:pic>
      <p:pic>
        <p:nvPicPr>
          <p:cNvPr id="8" name="Picture 7" descr="http://www.bridgeschristianchurch.org/images/library/compus.png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012726"/>
            <a:ext cx="2438399" cy="1854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AutoFill</a:t>
            </a:r>
            <a:endParaRPr lang="en-US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5200" b="1" dirty="0" smtClean="0"/>
              <a:t>AutoFill </a:t>
            </a:r>
            <a:r>
              <a:rPr lang="en-US" dirty="0" smtClean="0"/>
              <a:t>copies content and formats from a cell or range into an adjacent cell or range</a:t>
            </a:r>
          </a:p>
          <a:p>
            <a:pPr lvl="1"/>
            <a:r>
              <a:rPr lang="en-US" dirty="0" smtClean="0"/>
              <a:t>Select the cell or range that contains the Data, Formula (s) you want to copy</a:t>
            </a:r>
          </a:p>
          <a:p>
            <a:pPr lvl="1"/>
            <a:r>
              <a:rPr lang="en-US" dirty="0" smtClean="0"/>
              <a:t>Drag the </a:t>
            </a:r>
            <a:r>
              <a:rPr lang="en-US" sz="3500" b="1" dirty="0" smtClean="0"/>
              <a:t>fill handle </a:t>
            </a:r>
            <a:r>
              <a:rPr lang="en-US" dirty="0" smtClean="0"/>
              <a:t>in the direction you want to copy and then release the mouse button</a:t>
            </a:r>
          </a:p>
          <a:p>
            <a:pPr lvl="1"/>
            <a:r>
              <a:rPr lang="en-US" dirty="0" smtClean="0"/>
              <a:t>To copy only the formats or only the formulas, click the </a:t>
            </a:r>
            <a:r>
              <a:rPr lang="en-US" b="1" dirty="0" smtClean="0"/>
              <a:t>AutoFill Options </a:t>
            </a:r>
            <a:r>
              <a:rPr lang="en-US" dirty="0" smtClean="0"/>
              <a:t>button (that appears after dragging the fill handle) and select the appropriate option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D68E-9FFA-49C1-95EC-2342D2F1A5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with AutoFill</a:t>
            </a:r>
          </a:p>
        </p:txBody>
      </p:sp>
      <p:pic>
        <p:nvPicPr>
          <p:cNvPr id="17411" name="Picture 6" descr="EX3-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8817" r="25926"/>
          <a:stretch>
            <a:fillRect/>
          </a:stretch>
        </p:blipFill>
        <p:spPr>
          <a:xfrm>
            <a:off x="533400" y="1524000"/>
            <a:ext cx="8083696" cy="3886200"/>
          </a:xfr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B226-E19C-48D0-9FE5-480F2E82FDE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Using the AutoFill Options Button</a:t>
            </a:r>
            <a:endParaRPr lang="en-US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</a:t>
            </a:r>
            <a:r>
              <a:rPr lang="en-US" b="1" dirty="0" smtClean="0"/>
              <a:t>AutoFill</a:t>
            </a:r>
            <a:r>
              <a:rPr lang="en-US" dirty="0" smtClean="0"/>
              <a:t> copies both the formulas and the formats of the original range to the selected range</a:t>
            </a:r>
          </a:p>
          <a:p>
            <a:r>
              <a:rPr lang="en-US" dirty="0" smtClean="0"/>
              <a:t>You can specify what is copied by using the </a:t>
            </a:r>
            <a:r>
              <a:rPr lang="en-US" b="1" dirty="0" smtClean="0"/>
              <a:t>AutoFill Options button </a:t>
            </a:r>
            <a:r>
              <a:rPr lang="en-US" dirty="0" smtClean="0"/>
              <a:t>that appears after you release the mouse button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3919F-F853-4491-A6B9-1BE973E92C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8438" name="Picture 4" descr="EX3-18"/>
          <p:cNvPicPr>
            <a:picLocks noChangeAspect="1" noChangeArrowheads="1"/>
          </p:cNvPicPr>
          <p:nvPr/>
        </p:nvPicPr>
        <p:blipFill>
          <a:blip r:embed="rId2" cstate="print"/>
          <a:srcRect r="26676"/>
          <a:stretch>
            <a:fillRect/>
          </a:stretch>
        </p:blipFill>
        <p:spPr bwMode="auto">
          <a:xfrm>
            <a:off x="990600" y="4800600"/>
            <a:ext cx="71419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AutoFill</a:t>
            </a:r>
            <a:endParaRPr lang="en-US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Select the cell or range that contains the formula(s) you want to copy</a:t>
            </a:r>
          </a:p>
          <a:p>
            <a:r>
              <a:rPr lang="en-US" dirty="0" smtClean="0"/>
              <a:t>Go to the [</a:t>
            </a:r>
            <a:r>
              <a:rPr lang="en-US" b="1" dirty="0" smtClean="0"/>
              <a:t>Home] tab - Editing</a:t>
            </a:r>
            <a:r>
              <a:rPr lang="en-US" dirty="0" smtClean="0"/>
              <a:t> </a:t>
            </a:r>
            <a:r>
              <a:rPr lang="en-US" b="1" dirty="0" smtClean="0"/>
              <a:t>group and </a:t>
            </a:r>
            <a:r>
              <a:rPr lang="en-US" dirty="0" smtClean="0"/>
              <a:t>click the </a:t>
            </a:r>
            <a:r>
              <a:rPr lang="en-US" b="1" dirty="0" smtClean="0"/>
              <a:t>Fill</a:t>
            </a:r>
            <a:r>
              <a:rPr lang="en-US" dirty="0" smtClean="0"/>
              <a:t> button</a:t>
            </a:r>
          </a:p>
          <a:p>
            <a:r>
              <a:rPr lang="en-US" dirty="0" smtClean="0"/>
              <a:t>Select the appropriate fill direction and fill type (or click Series, enter the desired fill series options, and then click the OK button)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D68E-9FFA-49C1-95EC-2342D2F1A5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Filling a Series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AutoFill can also be used to create a series of numbers, dates, or text based on a pattern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D145-3D46-4E44-890C-0796EE8F45A1}" type="slidenum">
              <a:rPr lang="en-US"/>
              <a:pPr/>
              <a:t>6</a:t>
            </a:fld>
            <a:endParaRPr lang="en-US"/>
          </a:p>
        </p:txBody>
      </p:sp>
      <p:pic>
        <p:nvPicPr>
          <p:cNvPr id="19462" name="Picture 4" descr="EX3-19"/>
          <p:cNvPicPr>
            <a:picLocks noChangeAspect="1" noChangeArrowheads="1"/>
          </p:cNvPicPr>
          <p:nvPr/>
        </p:nvPicPr>
        <p:blipFill rotWithShape="1">
          <a:blip r:embed="rId2" cstate="print"/>
          <a:srcRect l="26265" r="7473"/>
          <a:stretch/>
        </p:blipFill>
        <p:spPr bwMode="auto">
          <a:xfrm>
            <a:off x="457201" y="2854036"/>
            <a:ext cx="8490738" cy="354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Filling a Series</a:t>
            </a:r>
          </a:p>
        </p:txBody>
      </p:sp>
      <p:pic>
        <p:nvPicPr>
          <p:cNvPr id="20483" name="Picture 6" descr="EX3-2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biLevel thresh="75000"/>
          </a:blip>
          <a:srcRect l="24831" t="8597"/>
          <a:stretch>
            <a:fillRect/>
          </a:stretch>
        </p:blipFill>
        <p:spPr>
          <a:xfrm>
            <a:off x="533400" y="1447800"/>
            <a:ext cx="8093612" cy="43434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C97C-B4C1-4BFB-9C5B-DE1AFF424F5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Series with AutoFill</a:t>
            </a:r>
            <a:endParaRPr lang="en-US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Enter the first few values of the series into a range</a:t>
            </a:r>
          </a:p>
          <a:p>
            <a:r>
              <a:rPr lang="en-US" dirty="0" smtClean="0"/>
              <a:t>Select the range, and then drag the fill handle of the selected range over the cells you want to fill</a:t>
            </a:r>
          </a:p>
          <a:p>
            <a:pPr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Enter the first few values of the series into a range</a:t>
            </a:r>
          </a:p>
          <a:p>
            <a:r>
              <a:rPr lang="en-US" dirty="0" smtClean="0"/>
              <a:t>Select the entire range into which you want to extend the series</a:t>
            </a:r>
          </a:p>
          <a:p>
            <a:r>
              <a:rPr lang="en-US" dirty="0" smtClean="0"/>
              <a:t>Go to </a:t>
            </a:r>
            <a:r>
              <a:rPr lang="en-US" smtClean="0"/>
              <a:t>the [</a:t>
            </a:r>
            <a:r>
              <a:rPr lang="en-US" b="1" smtClean="0"/>
              <a:t>Home] </a:t>
            </a:r>
            <a:r>
              <a:rPr lang="en-US" b="1" dirty="0" smtClean="0"/>
              <a:t>tab - Editing group</a:t>
            </a:r>
            <a:r>
              <a:rPr lang="en-US" dirty="0" smtClean="0"/>
              <a:t>, click the </a:t>
            </a:r>
            <a:r>
              <a:rPr lang="en-US" b="1" dirty="0" smtClean="0"/>
              <a:t>Fill</a:t>
            </a:r>
            <a:r>
              <a:rPr lang="en-US" dirty="0" smtClean="0"/>
              <a:t> </a:t>
            </a:r>
            <a:r>
              <a:rPr lang="en-US" b="1" dirty="0" smtClean="0"/>
              <a:t>button</a:t>
            </a:r>
            <a:r>
              <a:rPr lang="en-US" dirty="0" smtClean="0"/>
              <a:t>, and then click Down, Right, Up, Left, Series, or Justify to set the direction you want to extend the series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38C-239B-45E4-B40C-973D665535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Words>332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AutoFill</vt:lpstr>
      <vt:lpstr>Working with AutoFill</vt:lpstr>
      <vt:lpstr>Working with AutoFill</vt:lpstr>
      <vt:lpstr>Using the AutoFill Options Button</vt:lpstr>
      <vt:lpstr>Working with AutoFill</vt:lpstr>
      <vt:lpstr>Filling a Series</vt:lpstr>
      <vt:lpstr>Filling a Series</vt:lpstr>
      <vt:lpstr>Creating a Series with AutoFill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267</cp:revision>
  <dcterms:created xsi:type="dcterms:W3CDTF">2001-08-29T21:35:42Z</dcterms:created>
  <dcterms:modified xsi:type="dcterms:W3CDTF">2014-06-15T23:51:34Z</dcterms:modified>
</cp:coreProperties>
</file>