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4" r:id="rId2"/>
    <p:sldId id="273" r:id="rId3"/>
    <p:sldId id="287" r:id="rId4"/>
    <p:sldId id="275" r:id="rId5"/>
    <p:sldId id="283" r:id="rId6"/>
    <p:sldId id="288" r:id="rId7"/>
    <p:sldId id="289" r:id="rId8"/>
    <p:sldId id="290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4" autoAdjust="0"/>
    <p:restoredTop sz="94660"/>
  </p:normalViewPr>
  <p:slideViewPr>
    <p:cSldViewPr snapToGrid="0">
      <p:cViewPr varScale="1">
        <p:scale>
          <a:sx n="63" d="100"/>
          <a:sy n="63" d="100"/>
        </p:scale>
        <p:origin x="5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F31DE2-4741-4B67-80F8-C66F8BF04823}" type="datetimeFigureOut">
              <a:rPr lang="en-US" smtClean="0"/>
              <a:t>10/9/2023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6D4F8-983E-42DE-B40F-60DBCE69C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70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9983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76D4F8-983E-42DE-B40F-60DBCE69CE6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04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79299-BEC9-4D66-B9CD-B6ED4663CEEC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532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87E4A-30BD-47AC-B71B-C691DDBF50F3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7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7E168-DF28-4BE7-9254-A07F5F5D11B5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59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EFC1D-E330-434A-B605-40667D19B713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7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D99B0-C1B7-4059-B4CE-D892C7378749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98EC4-0E8D-4AD4-927E-8B055625061F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41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ACBFE-8D90-4377-944E-EDAD5E4820E6}" type="datetime1">
              <a:rPr lang="en-US" smtClean="0"/>
              <a:t>10/9/2023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55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5E5D3-364E-4A11-95CF-B6D5DC7152AE}" type="datetime1">
              <a:rPr lang="en-US" smtClean="0"/>
              <a:t>10/9/2023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74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4968B-32C5-4327-8EC6-23DB1B7A6ECF}" type="datetime1">
              <a:rPr lang="en-US" smtClean="0"/>
              <a:t>10/9/2023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29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0E7AB-3C00-46BB-A0B5-9636A9435792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16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DDECA2-EBE5-4053-874E-31C14F4A468E}" type="datetime1">
              <a:rPr lang="en-US" smtClean="0"/>
              <a:t>10/9/2023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406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B07E5-D76B-4728-BB6C-43EAC6A8C458}" type="datetime1">
              <a:rPr lang="en-US" smtClean="0"/>
              <a:t>10/9/2023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2FDE55-2EF3-4146-89A6-33AA309850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4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879" y="0"/>
            <a:ext cx="8717281" cy="5863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Unit-3-4 Email: Reply, Reply All, Forward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52307" y="933509"/>
            <a:ext cx="1131485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i="1" dirty="0">
                <a:solidFill>
                  <a:srgbClr val="000000"/>
                </a:solidFill>
                <a:latin typeface="Lato-BoldItalic"/>
              </a:rPr>
              <a:t>Learners will be skilled at…</a:t>
            </a: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In this lesson, learners will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use REPLY 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to send responses to an email and</a:t>
            </a:r>
          </a:p>
          <a:p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REPLY ALL to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send responses to everyone in a group 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email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. </a:t>
            </a:r>
            <a:endParaRPr lang="en-US" sz="2400" dirty="0" smtClean="0">
              <a:solidFill>
                <a:srgbClr val="404040"/>
              </a:solidFill>
              <a:latin typeface="Lato-Regular"/>
            </a:endParaRPr>
          </a:p>
          <a:p>
            <a:endParaRPr lang="en-US" sz="2400" dirty="0">
              <a:solidFill>
                <a:srgbClr val="404040"/>
              </a:solidFill>
              <a:latin typeface="Lato-Regular"/>
            </a:endParaRPr>
          </a:p>
          <a:p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Learners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will identify 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common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situations in which to use each of these email functions. In the task, they will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use FORWARD to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send a copy of an email to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another recipient</a:t>
            </a:r>
            <a:endParaRPr lang="en-US" sz="2400" dirty="0">
              <a:solidFill>
                <a:srgbClr val="404040"/>
              </a:solidFill>
              <a:latin typeface="Lato-Regular"/>
            </a:endParaRP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​</a:t>
            </a: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 </a:t>
            </a: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Teaching Tips: </a:t>
            </a:r>
          </a:p>
          <a:p>
            <a:r>
              <a:rPr lang="en-US" sz="2400" dirty="0">
                <a:solidFill>
                  <a:srgbClr val="404040"/>
                </a:solidFill>
                <a:latin typeface="Lato-Regular"/>
              </a:rPr>
              <a:t>● 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The: Reply, Reply ALL and FORWARD 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buttons are often found in different places depending on what email provider you 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are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using. </a:t>
            </a:r>
            <a:endParaRPr lang="en-US" sz="2400" dirty="0" smtClean="0">
              <a:solidFill>
                <a:srgbClr val="404040"/>
              </a:solidFill>
              <a:latin typeface="Lato-Regular"/>
            </a:endParaRPr>
          </a:p>
          <a:p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Show 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learners where these buttons are on different email providers if you have access to multiple </a:t>
            </a:r>
            <a:r>
              <a:rPr lang="en-US" sz="2400" dirty="0" smtClean="0">
                <a:solidFill>
                  <a:srgbClr val="404040"/>
                </a:solidFill>
                <a:latin typeface="Lato-Regular"/>
              </a:rPr>
              <a:t>accounts</a:t>
            </a:r>
            <a:r>
              <a:rPr lang="en-US" sz="2400" dirty="0">
                <a:solidFill>
                  <a:srgbClr val="404040"/>
                </a:solidFill>
                <a:latin typeface="Lato-Regular"/>
              </a:rPr>
              <a:t>. 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897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969602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</a:t>
            </a:r>
            <a:r>
              <a:rPr lang="en-US" dirty="0" smtClean="0"/>
              <a:t>3-4  Email: Reply, Reply All, Forward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733" y="844768"/>
            <a:ext cx="11580707" cy="19289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Learning Goals: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6</a:t>
            </a:r>
            <a:r>
              <a:rPr lang="en-US" dirty="0"/>
              <a:t>. Open and reply to an email. 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 7</a:t>
            </a:r>
            <a:r>
              <a:rPr lang="en-US" dirty="0"/>
              <a:t>. Understand why and how </a:t>
            </a:r>
            <a:r>
              <a:rPr lang="en-US" dirty="0" smtClean="0"/>
              <a:t>to:  </a:t>
            </a:r>
            <a:r>
              <a:rPr lang="en-US" dirty="0"/>
              <a:t>reply, reply all, and forward </a:t>
            </a:r>
            <a:r>
              <a:rPr lang="en-US" dirty="0" smtClean="0"/>
              <a:t>an </a:t>
            </a:r>
            <a:r>
              <a:rPr lang="en-US" dirty="0"/>
              <a:t>email. </a:t>
            </a:r>
            <a:r>
              <a:rPr lang="en-US" b="1" dirty="0"/>
              <a:t> 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1732" y="4309533"/>
            <a:ext cx="10515599" cy="1815882"/>
          </a:xfrm>
          <a:prstGeom prst="rect">
            <a:avLst/>
          </a:prstGeom>
          <a:noFill/>
        </p:spPr>
        <p:txBody>
          <a:bodyPr wrap="square" numCol="3" rtlCol="0">
            <a:spAutoFit/>
          </a:bodyPr>
          <a:lstStyle/>
          <a:p>
            <a:r>
              <a:rPr lang="en-US" sz="2800" dirty="0"/>
              <a:t>forward                                 reply all </a:t>
            </a:r>
          </a:p>
          <a:p>
            <a:r>
              <a:rPr lang="en-US" sz="2800" dirty="0"/>
              <a:t>recipient                               sender </a:t>
            </a:r>
          </a:p>
          <a:p>
            <a:r>
              <a:rPr lang="en-US" sz="2800" dirty="0"/>
              <a:t>r</a:t>
            </a:r>
            <a:r>
              <a:rPr lang="en-US" sz="2800" dirty="0" smtClean="0"/>
              <a:t>eply</a:t>
            </a:r>
          </a:p>
          <a:p>
            <a:r>
              <a:rPr lang="en-US" sz="2800" dirty="0"/>
              <a:t>d</a:t>
            </a:r>
            <a:r>
              <a:rPr lang="en-US" sz="2800" dirty="0" smtClean="0"/>
              <a:t>istribution List</a:t>
            </a:r>
          </a:p>
          <a:p>
            <a:r>
              <a:rPr lang="en-US" sz="2800" dirty="0" smtClean="0"/>
              <a:t>group</a:t>
            </a:r>
            <a:r>
              <a:rPr lang="en-US" sz="2800" dirty="0"/>
              <a:t> </a:t>
            </a:r>
            <a:r>
              <a:rPr lang="en-US" sz="2800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321733" y="3911197"/>
            <a:ext cx="32276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/>
              <a:t>Unit </a:t>
            </a:r>
            <a:r>
              <a:rPr lang="en-US" sz="2800" b="1" dirty="0" smtClean="0"/>
              <a:t>3-4 </a:t>
            </a:r>
            <a:r>
              <a:rPr lang="en-US" sz="2800" b="1" dirty="0"/>
              <a:t>Vocabulary: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7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974" y="76202"/>
            <a:ext cx="9696026" cy="64939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Unit </a:t>
            </a:r>
            <a:r>
              <a:rPr lang="en-US" dirty="0" smtClean="0"/>
              <a:t>3-4  Email: Reply, Reply All, Forward</a:t>
            </a:r>
            <a:endParaRPr lang="en-US" sz="36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379" y="887730"/>
            <a:ext cx="11218087" cy="456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370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68840" y="68561"/>
            <a:ext cx="231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3-4 Reference A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6425"/>
          <a:stretch/>
        </p:blipFill>
        <p:spPr>
          <a:xfrm>
            <a:off x="1076325" y="689581"/>
            <a:ext cx="10354886" cy="6031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9157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68840" y="68561"/>
            <a:ext cx="231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3-4 Reference B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3846" t="6098" r="3869" b="80351"/>
          <a:stretch/>
        </p:blipFill>
        <p:spPr>
          <a:xfrm>
            <a:off x="2133600" y="299393"/>
            <a:ext cx="7635240" cy="108903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/>
          <a:srcRect t="7044"/>
          <a:stretch/>
        </p:blipFill>
        <p:spPr>
          <a:xfrm>
            <a:off x="6416039" y="1540282"/>
            <a:ext cx="5638800" cy="422372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3"/>
          <a:srcRect t="19551"/>
          <a:stretch/>
        </p:blipFill>
        <p:spPr>
          <a:xfrm>
            <a:off x="0" y="1540282"/>
            <a:ext cx="5714320" cy="4465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0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68840" y="68561"/>
            <a:ext cx="231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3-4 Reference B</a:t>
            </a:r>
            <a:endParaRPr lang="en-US" sz="24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l="3846" t="6098" r="3869" b="80351"/>
          <a:stretch/>
        </p:blipFill>
        <p:spPr>
          <a:xfrm>
            <a:off x="2133600" y="299393"/>
            <a:ext cx="7635240" cy="10890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87440" y="1719569"/>
            <a:ext cx="5897879" cy="443706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1726395"/>
            <a:ext cx="5993446" cy="442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986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68840" y="68561"/>
            <a:ext cx="231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3-4 Reference-C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14369" b="13704"/>
          <a:stretch/>
        </p:blipFill>
        <p:spPr>
          <a:xfrm>
            <a:off x="2627946" y="975359"/>
            <a:ext cx="7985041" cy="562721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0600" y="68561"/>
            <a:ext cx="27033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ACTIVITY -1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6031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68840" y="68561"/>
            <a:ext cx="23164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3-4 Handout A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4800600" y="68561"/>
            <a:ext cx="27033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ACTIVITY - 2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/>
          <a:srcRect t="12211"/>
          <a:stretch/>
        </p:blipFill>
        <p:spPr>
          <a:xfrm>
            <a:off x="377299" y="982266"/>
            <a:ext cx="5533850" cy="229433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9412" y="997506"/>
            <a:ext cx="5582864" cy="227909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25534" y="3856197"/>
            <a:ext cx="7371230" cy="230251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104354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2FDE55-2EF3-4146-89A6-33AA309850B2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1749"/>
            <a:ext cx="2152650" cy="56197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9784557" y="114727"/>
            <a:ext cx="2145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3-4 Handout-B</a:t>
            </a:r>
          </a:p>
          <a:p>
            <a:pPr algn="ctr"/>
            <a:r>
              <a:rPr lang="en-US" sz="2400" dirty="0" smtClean="0"/>
              <a:t>QUIZ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0582" y="114726"/>
            <a:ext cx="6616042" cy="6743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5893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441</TotalTime>
  <Words>113</Words>
  <Application>Microsoft Office PowerPoint</Application>
  <PresentationFormat>Widescreen</PresentationFormat>
  <Paragraphs>41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Lato-BoldItalic</vt:lpstr>
      <vt:lpstr>Lato-Regular</vt:lpstr>
      <vt:lpstr>Wingdings</vt:lpstr>
      <vt:lpstr>Office Theme</vt:lpstr>
      <vt:lpstr>Unit-3-4 Email: Reply, Reply All, Forward</vt:lpstr>
      <vt:lpstr>Unit 3-4  Email: Reply, Reply All, Forward</vt:lpstr>
      <vt:lpstr>Unit 3-4  Email: Reply, Reply All, Forward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Computer Skills  Lesson 1  Devices and Computer Log On</dc:title>
  <dc:creator>Jodi</dc:creator>
  <cp:lastModifiedBy>Jodi</cp:lastModifiedBy>
  <cp:revision>62</cp:revision>
  <cp:lastPrinted>2023-08-21T20:57:28Z</cp:lastPrinted>
  <dcterms:created xsi:type="dcterms:W3CDTF">2023-08-15T18:20:15Z</dcterms:created>
  <dcterms:modified xsi:type="dcterms:W3CDTF">2023-10-09T13:06:51Z</dcterms:modified>
</cp:coreProperties>
</file>