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9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 smtClean="0"/>
              <a:t>Unit-6 Geometry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</a:t>
            </a:r>
            <a:r>
              <a:rPr lang="en-US" sz="3100" dirty="0" smtClean="0"/>
              <a:t>47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Perimeter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7423" y="6896621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</a:t>
            </a:r>
            <a:r>
              <a:rPr lang="en-US" sz="2400" dirty="0" smtClean="0"/>
              <a:t>November 4,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79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Lesson </a:t>
            </a:r>
            <a:r>
              <a:rPr lang="en-US" dirty="0" smtClean="0"/>
              <a:t>47 </a:t>
            </a:r>
            <a:r>
              <a:rPr lang="en-US" dirty="0" smtClean="0"/>
              <a:t>– </a:t>
            </a:r>
            <a:r>
              <a:rPr lang="en-US" dirty="0" smtClean="0"/>
              <a:t>Perimeter</a:t>
            </a: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3195" r="2222" b="2153"/>
          <a:stretch/>
        </p:blipFill>
        <p:spPr>
          <a:xfrm>
            <a:off x="177800" y="833120"/>
            <a:ext cx="6502400" cy="92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/>
              <a:t>Math-E  - Lesson 47 – Perimeter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2323" r="2519" b="1653"/>
          <a:stretch/>
        </p:blipFill>
        <p:spPr>
          <a:xfrm>
            <a:off x="157480" y="735720"/>
            <a:ext cx="6543040" cy="87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56379"/>
            <a:ext cx="6858000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47 – Perimeter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" y="1097280"/>
            <a:ext cx="6455366" cy="459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7054" y="156379"/>
            <a:ext cx="6522721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 smtClean="0"/>
              <a:t>Practice </a:t>
            </a:r>
            <a:r>
              <a:rPr lang="en-US" dirty="0" smtClean="0"/>
              <a:t>47 </a:t>
            </a:r>
            <a:r>
              <a:rPr lang="en-US" dirty="0"/>
              <a:t>– </a:t>
            </a:r>
            <a:r>
              <a:rPr lang="en-US" dirty="0" smtClean="0"/>
              <a:t>Perimeter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943" r="2221" b="6624"/>
          <a:stretch/>
        </p:blipFill>
        <p:spPr>
          <a:xfrm>
            <a:off x="97054" y="995046"/>
            <a:ext cx="6563360" cy="859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944" y="156379"/>
            <a:ext cx="679405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Math-E  - </a:t>
            </a:r>
            <a:r>
              <a:rPr lang="en-US" sz="2800" dirty="0" smtClean="0"/>
              <a:t>Practice 47 </a:t>
            </a:r>
            <a:r>
              <a:rPr lang="en-US" sz="2800" dirty="0"/>
              <a:t>– Perimeter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b="4862"/>
          <a:stretch/>
        </p:blipFill>
        <p:spPr>
          <a:xfrm>
            <a:off x="101600" y="783561"/>
            <a:ext cx="6756400" cy="88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944" y="156379"/>
            <a:ext cx="679405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Math-E  - Lesson 47 – Perimeter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6" y="825190"/>
            <a:ext cx="3447288" cy="1437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80"/>
          <a:stretch/>
        </p:blipFill>
        <p:spPr>
          <a:xfrm>
            <a:off x="444056" y="2213863"/>
            <a:ext cx="3447288" cy="4044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25"/>
          <a:stretch/>
        </p:blipFill>
        <p:spPr>
          <a:xfrm>
            <a:off x="514033" y="6258560"/>
            <a:ext cx="3447288" cy="306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</TotalTime>
  <Words>66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Unit-6 Geometry Lesson 47 Perimeter</vt:lpstr>
      <vt:lpstr>Math-E  - Lesson 47 – Perimeter</vt:lpstr>
      <vt:lpstr>Math-E  - Lesson 47 – Perimeter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102</cp:revision>
  <dcterms:created xsi:type="dcterms:W3CDTF">2023-08-22T23:14:52Z</dcterms:created>
  <dcterms:modified xsi:type="dcterms:W3CDTF">2023-11-04T21:58:06Z</dcterms:modified>
</cp:coreProperties>
</file>