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9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 smtClean="0"/>
              <a:t>Unit-6 Geometry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</a:t>
            </a:r>
            <a:r>
              <a:rPr lang="en-US" sz="3100" dirty="0" smtClean="0"/>
              <a:t>42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2-Dimensional Shapes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7423" y="6896621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</a:t>
            </a:r>
            <a:r>
              <a:rPr lang="en-US" sz="2400" dirty="0" smtClean="0"/>
              <a:t>November 4</a:t>
            </a:r>
            <a:r>
              <a:rPr lang="en-US" sz="2400" dirty="0" smtClean="0"/>
              <a:t>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79"/>
            <a:ext cx="6858000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 </a:t>
            </a:r>
            <a:r>
              <a:rPr lang="en-US" dirty="0" smtClean="0"/>
              <a:t>42 </a:t>
            </a:r>
            <a:r>
              <a:rPr lang="en-US" dirty="0" smtClean="0"/>
              <a:t>– </a:t>
            </a:r>
            <a:r>
              <a:rPr lang="en-US" sz="3100" dirty="0" smtClean="0"/>
              <a:t>2-Dimensional Shapes</a:t>
            </a: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2207" r="2518" b="4843"/>
          <a:stretch/>
        </p:blipFill>
        <p:spPr>
          <a:xfrm>
            <a:off x="187960" y="995047"/>
            <a:ext cx="6482080" cy="859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Math-E  - Lesson 42 – </a:t>
            </a:r>
            <a:r>
              <a:rPr lang="en-US" sz="3100" dirty="0"/>
              <a:t>2-Dimensional Shapes</a:t>
            </a:r>
            <a:endParaRPr lang="en-US" sz="3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3" b="7933"/>
          <a:stretch/>
        </p:blipFill>
        <p:spPr>
          <a:xfrm>
            <a:off x="157480" y="815466"/>
            <a:ext cx="6543040" cy="84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56379"/>
            <a:ext cx="6858000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42 – </a:t>
            </a:r>
            <a:r>
              <a:rPr lang="en-US" sz="3100" dirty="0"/>
              <a:t>2-Dimensional Shapes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42" y="892099"/>
            <a:ext cx="6595256" cy="2996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" y="3609051"/>
            <a:ext cx="6595256" cy="29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7054" y="156379"/>
            <a:ext cx="6522721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 smtClean="0"/>
              <a:t>Practice </a:t>
            </a:r>
            <a:r>
              <a:rPr lang="en-US" dirty="0"/>
              <a:t>42 – </a:t>
            </a:r>
            <a:r>
              <a:rPr lang="en-US" sz="3100" dirty="0"/>
              <a:t>2-Dimensional Shapes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8029" b="3907"/>
          <a:stretch/>
        </p:blipFill>
        <p:spPr>
          <a:xfrm>
            <a:off x="81279" y="1097280"/>
            <a:ext cx="6768719" cy="82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56380"/>
            <a:ext cx="6858000" cy="662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Math-E  - Practice 42 – 2-Dimensional Shapes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r="2518" b="4686"/>
          <a:stretch/>
        </p:blipFill>
        <p:spPr>
          <a:xfrm>
            <a:off x="198120" y="849614"/>
            <a:ext cx="6461760" cy="874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944" y="156379"/>
            <a:ext cx="679405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Math-E  - Practice 42 – 2-Dimensional Shapes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 b="1014"/>
          <a:stretch/>
        </p:blipFill>
        <p:spPr>
          <a:xfrm>
            <a:off x="262730" y="825191"/>
            <a:ext cx="5040790" cy="898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</TotalTime>
  <Words>72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Unit-6 Geometry Lesson 42 2-Dimensional Shapes  </vt:lpstr>
      <vt:lpstr>Math-E  - Lesson 42 – 2-Dimensional Shapes</vt:lpstr>
      <vt:lpstr>Math-E  - Lesson 42 – 2-Dimensional Shapes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96</cp:revision>
  <dcterms:created xsi:type="dcterms:W3CDTF">2023-08-22T23:14:52Z</dcterms:created>
  <dcterms:modified xsi:type="dcterms:W3CDTF">2023-11-04T12:13:12Z</dcterms:modified>
</cp:coreProperties>
</file>