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9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Unit-5  Measurement and Data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33</a:t>
            </a:r>
            <a:br>
              <a:rPr lang="en-US" sz="3100" dirty="0" smtClean="0"/>
            </a:br>
            <a:r>
              <a:rPr lang="en-US" sz="3100" dirty="0" smtClean="0"/>
              <a:t>Standard Units</a:t>
            </a:r>
            <a:br>
              <a:rPr lang="en-US" sz="3100" dirty="0" smtClean="0"/>
            </a:br>
            <a:r>
              <a:rPr lang="en-US" sz="3100" dirty="0" smtClean="0"/>
              <a:t>Measure Metric</a:t>
            </a:r>
            <a:br>
              <a:rPr lang="en-US" sz="31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79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Lesson 33 – Metric Measures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2624" b="4593"/>
          <a:stretch/>
        </p:blipFill>
        <p:spPr>
          <a:xfrm>
            <a:off x="121920" y="974727"/>
            <a:ext cx="6614160" cy="861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/>
              <a:t>Math-E  - Lesson 33 – Metric Measures</a:t>
            </a:r>
            <a:endParaRPr lang="en-US" sz="3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1280" r="5185" b="10811"/>
          <a:stretch/>
        </p:blipFill>
        <p:spPr>
          <a:xfrm>
            <a:off x="238760" y="1235289"/>
            <a:ext cx="6380480" cy="808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56379"/>
            <a:ext cx="6858000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33 – Metric Measures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7" y="892098"/>
            <a:ext cx="6274088" cy="81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7239" y="156379"/>
            <a:ext cx="630253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 smtClean="0"/>
              <a:t>Practice</a:t>
            </a:r>
            <a:r>
              <a:rPr lang="en-US" dirty="0" smtClean="0"/>
              <a:t> </a:t>
            </a:r>
            <a:r>
              <a:rPr lang="en-US" dirty="0"/>
              <a:t>33 – Metric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r="1630" b="4016"/>
          <a:stretch/>
        </p:blipFill>
        <p:spPr>
          <a:xfrm>
            <a:off x="156347" y="825190"/>
            <a:ext cx="6624320" cy="871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/>
              <a:t>Practice </a:t>
            </a:r>
            <a:r>
              <a:rPr lang="en-US" dirty="0"/>
              <a:t>33 – Metric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r="1909" b="3464"/>
          <a:stretch/>
        </p:blipFill>
        <p:spPr>
          <a:xfrm>
            <a:off x="264160" y="825190"/>
            <a:ext cx="6563360" cy="868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</a:t>
            </a:r>
            <a:r>
              <a:rPr lang="en-US"/>
              <a:t>- </a:t>
            </a:r>
            <a:r>
              <a:rPr lang="en-US"/>
              <a:t>Practice </a:t>
            </a:r>
            <a:r>
              <a:rPr lang="en-US" dirty="0"/>
              <a:t>33 – Metric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r="2902"/>
          <a:stretch/>
        </p:blipFill>
        <p:spPr>
          <a:xfrm>
            <a:off x="85725" y="1167384"/>
            <a:ext cx="3314700" cy="5513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r="3066"/>
          <a:stretch/>
        </p:blipFill>
        <p:spPr>
          <a:xfrm>
            <a:off x="3638549" y="1653159"/>
            <a:ext cx="3219451" cy="42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698</TotalTime>
  <Words>72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Unit-5  Measurement and Data Lesson 33 Standard Units Measure Metric </vt:lpstr>
      <vt:lpstr>Math-E  - Lesson 33 – Metric Measures</vt:lpstr>
      <vt:lpstr>Math-E  - Lesson 33 – Metric Measures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88</cp:revision>
  <dcterms:created xsi:type="dcterms:W3CDTF">2023-08-22T23:14:52Z</dcterms:created>
  <dcterms:modified xsi:type="dcterms:W3CDTF">2023-10-30T15:52:11Z</dcterms:modified>
</cp:coreProperties>
</file>