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24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Fractions of a Whole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24 </a:t>
            </a:r>
            <a:r>
              <a:rPr lang="en-US" dirty="0" smtClean="0"/>
              <a:t>– </a:t>
            </a:r>
            <a:r>
              <a:rPr lang="en-US" sz="3100" dirty="0" smtClean="0"/>
              <a:t>Fractions of a Whole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801" b="7712"/>
          <a:stretch/>
        </p:blipFill>
        <p:spPr>
          <a:xfrm>
            <a:off x="186612" y="964582"/>
            <a:ext cx="6671388" cy="82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24 – </a:t>
            </a:r>
            <a:r>
              <a:rPr lang="en-US" sz="3100" dirty="0"/>
              <a:t>Fractions of a Whole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1899" r="2585" b="6300"/>
          <a:stretch/>
        </p:blipFill>
        <p:spPr>
          <a:xfrm>
            <a:off x="196412" y="757147"/>
            <a:ext cx="6550090" cy="85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24 – </a:t>
            </a:r>
            <a:r>
              <a:rPr lang="en-US" sz="3100" dirty="0"/>
              <a:t>Fractions of a Whole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4" y="966224"/>
            <a:ext cx="6589401" cy="2822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" y="3744230"/>
            <a:ext cx="6598153" cy="26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24 – </a:t>
            </a:r>
            <a:r>
              <a:rPr lang="en-US" sz="3100" dirty="0"/>
              <a:t>Fractions of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t="8669" b="2495"/>
          <a:stretch/>
        </p:blipFill>
        <p:spPr>
          <a:xfrm>
            <a:off x="205273" y="912466"/>
            <a:ext cx="6652727" cy="83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24 – </a:t>
            </a:r>
            <a:r>
              <a:rPr lang="en-US" sz="3100" dirty="0"/>
              <a:t>Fractions of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-407" r="2688" b="4842"/>
          <a:stretch/>
        </p:blipFill>
        <p:spPr>
          <a:xfrm>
            <a:off x="149290" y="825190"/>
            <a:ext cx="6568751" cy="87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24 – </a:t>
            </a:r>
            <a:r>
              <a:rPr lang="en-US" sz="3100" dirty="0"/>
              <a:t>Fractions of a Whole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" y="709127"/>
            <a:ext cx="4364323" cy="3314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8" y="3730951"/>
            <a:ext cx="4184119" cy="58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84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24 Fractions of a Whole </vt:lpstr>
      <vt:lpstr>Math-E  - Lesson 24 – Fractions of a Whole</vt:lpstr>
      <vt:lpstr>Math-E  - Lesson 24 – Fractions of a Whole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78</cp:revision>
  <dcterms:created xsi:type="dcterms:W3CDTF">2023-08-22T23:14:52Z</dcterms:created>
  <dcterms:modified xsi:type="dcterms:W3CDTF">2023-10-28T11:23:59Z</dcterms:modified>
</cp:coreProperties>
</file>