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1010348"/>
            <a:ext cx="6534625" cy="451337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13 </a:t>
            </a:r>
            <a:br>
              <a:rPr lang="en-US" sz="3100" dirty="0" smtClean="0"/>
            </a:br>
            <a:r>
              <a:rPr lang="en-US" sz="3100" dirty="0" smtClean="0"/>
              <a:t>Multiplication Is </a:t>
            </a:r>
            <a:r>
              <a:rPr lang="en-US" sz="3100" dirty="0" smtClean="0"/>
              <a:t>Repeated </a:t>
            </a:r>
            <a:r>
              <a:rPr lang="en-US" sz="3100" dirty="0" smtClean="0"/>
              <a:t>Addition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029943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4497" y="7083881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 13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0334" r="2329" b="4175"/>
          <a:stretch/>
        </p:blipFill>
        <p:spPr>
          <a:xfrm>
            <a:off x="215010" y="892099"/>
            <a:ext cx="6499951" cy="77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13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014" r="5542" b="4758"/>
          <a:stretch/>
        </p:blipFill>
        <p:spPr>
          <a:xfrm>
            <a:off x="352539" y="936702"/>
            <a:ext cx="6411817" cy="85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13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8" y="1134737"/>
            <a:ext cx="6194108" cy="76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13 </a:t>
            </a:r>
            <a:r>
              <a:rPr lang="en-US" dirty="0" smtClean="0"/>
              <a:t>- Multiplication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2811" b="4136"/>
          <a:stretch/>
        </p:blipFill>
        <p:spPr>
          <a:xfrm>
            <a:off x="96397" y="1135389"/>
            <a:ext cx="6665205" cy="78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13 </a:t>
            </a:r>
            <a:r>
              <a:rPr lang="en-US" dirty="0" smtClean="0"/>
              <a:t>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646" r="4899" b="16879"/>
          <a:stretch/>
        </p:blipFill>
        <p:spPr>
          <a:xfrm>
            <a:off x="179024" y="1134737"/>
            <a:ext cx="6499952" cy="76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13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r="1526" b="36281"/>
          <a:stretch/>
        </p:blipFill>
        <p:spPr>
          <a:xfrm>
            <a:off x="1277947" y="3403249"/>
            <a:ext cx="3678217" cy="6547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1" r="49044"/>
          <a:stretch/>
        </p:blipFill>
        <p:spPr>
          <a:xfrm>
            <a:off x="1123721" y="669443"/>
            <a:ext cx="3955056" cy="26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65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13  Multiplication Is Repeated Addition</vt:lpstr>
      <vt:lpstr>Math-E  - Lesson 13 –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66</cp:revision>
  <dcterms:created xsi:type="dcterms:W3CDTF">2023-08-22T23:14:52Z</dcterms:created>
  <dcterms:modified xsi:type="dcterms:W3CDTF">2023-10-28T14:48:24Z</dcterms:modified>
</cp:coreProperties>
</file>