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474237"/>
            <a:ext cx="6534625" cy="419525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/>
              <a:t>Numbers</a:t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Lesson-10 </a:t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3100" dirty="0" smtClean="0"/>
              <a:t>Subtraction Models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0213" y="5924719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09879" y="7010946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Lesson-10 – Subtraction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6466" b="5027"/>
          <a:stretch/>
        </p:blipFill>
        <p:spPr>
          <a:xfrm>
            <a:off x="215010" y="892099"/>
            <a:ext cx="643425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Lesson-10 – Subtraction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269" b="3937"/>
          <a:stretch/>
        </p:blipFill>
        <p:spPr>
          <a:xfrm>
            <a:off x="223024" y="736095"/>
            <a:ext cx="6634976" cy="87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Lesson-10 – Subtraction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892099"/>
            <a:ext cx="6637104" cy="61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Practice-10 – Subtraction Models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8014" r="3414" b="3469"/>
          <a:stretch/>
        </p:blipFill>
        <p:spPr>
          <a:xfrm>
            <a:off x="217449" y="825190"/>
            <a:ext cx="6423102" cy="8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Practice-10 – Subtraction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-730" r="-976" b="3847"/>
          <a:stretch/>
        </p:blipFill>
        <p:spPr>
          <a:xfrm>
            <a:off x="0" y="825190"/>
            <a:ext cx="6858000" cy="88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Practice-10 – Subtraction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2" b="49860"/>
          <a:stretch/>
        </p:blipFill>
        <p:spPr>
          <a:xfrm>
            <a:off x="932428" y="3713268"/>
            <a:ext cx="4405081" cy="5882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3" r="48569"/>
          <a:stretch/>
        </p:blipFill>
        <p:spPr>
          <a:xfrm>
            <a:off x="590227" y="669072"/>
            <a:ext cx="4628543" cy="30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PRAXEN  Unit-2  Add and Subtract Whole Numbers  Lesson-10   Subtraction Models</vt:lpstr>
      <vt:lpstr>Math-E  - Lesson-10 – Subtraction Models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61</cp:revision>
  <dcterms:created xsi:type="dcterms:W3CDTF">2023-08-22T23:14:52Z</dcterms:created>
  <dcterms:modified xsi:type="dcterms:W3CDTF">2023-10-27T18:24:22Z</dcterms:modified>
</cp:coreProperties>
</file>