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73152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94660"/>
  </p:normalViewPr>
  <p:slideViewPr>
    <p:cSldViewPr snapToGrid="0">
      <p:cViewPr varScale="1">
        <p:scale>
          <a:sx n="50" d="100"/>
          <a:sy n="50" d="100"/>
        </p:scale>
        <p:origin x="139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646133"/>
            <a:ext cx="6217920" cy="35018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282989"/>
            <a:ext cx="5486400" cy="2428451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85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535517"/>
            <a:ext cx="1577340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5517"/>
            <a:ext cx="4640580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416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11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507618"/>
            <a:ext cx="6309360" cy="4184014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731215"/>
            <a:ext cx="6309360" cy="2200274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/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677584"/>
            <a:ext cx="310896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45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535519"/>
            <a:ext cx="630936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465706"/>
            <a:ext cx="3094672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674110"/>
            <a:ext cx="309467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465706"/>
            <a:ext cx="3109913" cy="1208404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674110"/>
            <a:ext cx="3109913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54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4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74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448226"/>
            <a:ext cx="3703320" cy="7147983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70560"/>
            <a:ext cx="2359342" cy="234696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448226"/>
            <a:ext cx="3703320" cy="7147983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3017520"/>
            <a:ext cx="2359342" cy="5590329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4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677584"/>
            <a:ext cx="630936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9322649"/>
            <a:ext cx="246888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9322649"/>
            <a:ext cx="164592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7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6591" y="337492"/>
            <a:ext cx="4677362" cy="4101158"/>
          </a:xfrm>
        </p:spPr>
        <p:txBody>
          <a:bodyPr>
            <a:normAutofit/>
          </a:bodyPr>
          <a:lstStyle/>
          <a:p>
            <a:r>
              <a:rPr lang="en-US" dirty="0"/>
              <a:t>TABE</a:t>
            </a:r>
            <a:br>
              <a:rPr lang="en-US" dirty="0"/>
            </a:br>
            <a:r>
              <a:rPr lang="en-US" dirty="0"/>
              <a:t>Math – D</a:t>
            </a:r>
            <a:br>
              <a:rPr lang="en-US" dirty="0"/>
            </a:br>
            <a:r>
              <a:rPr lang="en-US" dirty="0"/>
              <a:t>Pre-Test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KEY</a:t>
            </a:r>
            <a:endParaRPr lang="en-US" sz="9827" dirty="0"/>
          </a:p>
        </p:txBody>
      </p:sp>
      <p:sp>
        <p:nvSpPr>
          <p:cNvPr id="5" name="TextBox 4"/>
          <p:cNvSpPr txBox="1"/>
          <p:nvPr/>
        </p:nvSpPr>
        <p:spPr>
          <a:xfrm>
            <a:off x="2276802" y="8824301"/>
            <a:ext cx="3389326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40" dirty="0"/>
              <a:t>Revised: March 6, 2024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E2F9A-6067-4B9D-80BF-991B4CB84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35519"/>
            <a:ext cx="6309360" cy="657177"/>
          </a:xfrm>
        </p:spPr>
        <p:txBody>
          <a:bodyPr/>
          <a:lstStyle/>
          <a:p>
            <a:r>
              <a:rPr lang="en-US" dirty="0"/>
              <a:t>TABE-D : </a:t>
            </a:r>
            <a:r>
              <a:rPr lang="en-US" dirty="0" err="1"/>
              <a:t>PreTest</a:t>
            </a:r>
            <a:r>
              <a:rPr lang="en-US" dirty="0"/>
              <a:t>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6EAF93-C5CA-4723-847A-7B014FD54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7" y="674370"/>
            <a:ext cx="6837426" cy="870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516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BD9FB-7BFD-421F-A9E3-070A1D0B25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81" y="486918"/>
            <a:ext cx="6933438" cy="908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158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4BD9FB-7BFD-421F-A9E3-070A1D0B25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7" b="8654"/>
          <a:stretch/>
        </p:blipFill>
        <p:spPr>
          <a:xfrm>
            <a:off x="190881" y="684449"/>
            <a:ext cx="5124069" cy="4313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371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526</TotalTime>
  <Words>20</Words>
  <Application>Microsoft Office PowerPoint</Application>
  <PresentationFormat>Custom</PresentationFormat>
  <Paragraphs>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TABE Math – D Pre-Test  KEY</vt:lpstr>
      <vt:lpstr>TABE-D : PreTest 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Instructor</cp:lastModifiedBy>
  <cp:revision>53</cp:revision>
  <dcterms:created xsi:type="dcterms:W3CDTF">2023-08-22T23:14:52Z</dcterms:created>
  <dcterms:modified xsi:type="dcterms:W3CDTF">2024-03-05T17:18:07Z</dcterms:modified>
</cp:coreProperties>
</file>