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0"/>
  </p:handoutMasterIdLst>
  <p:sldIdLst>
    <p:sldId id="256" r:id="rId2"/>
    <p:sldId id="258" r:id="rId3"/>
    <p:sldId id="262" r:id="rId4"/>
    <p:sldId id="260" r:id="rId5"/>
    <p:sldId id="261" r:id="rId6"/>
    <p:sldId id="266" r:id="rId7"/>
    <p:sldId id="264" r:id="rId8"/>
    <p:sldId id="265" r:id="rId9"/>
  </p:sldIdLst>
  <p:sldSz cx="6400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5047F-0300-45C0-9A6F-2D6B37E1FBC7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D7DE-4592-4908-B5C5-04392FABF2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70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1197187"/>
            <a:ext cx="5440680" cy="2546773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842174"/>
            <a:ext cx="4800600" cy="1766146"/>
          </a:xfrm>
        </p:spPr>
        <p:txBody>
          <a:bodyPr/>
          <a:lstStyle>
            <a:lvl1pPr marL="0" indent="0" algn="ctr">
              <a:buNone/>
              <a:defRPr sz="168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260"/>
            </a:lvl3pPr>
            <a:lvl4pPr marL="960120" indent="0" algn="ctr">
              <a:buNone/>
              <a:defRPr sz="1120"/>
            </a:lvl4pPr>
            <a:lvl5pPr marL="1280160" indent="0" algn="ctr">
              <a:buNone/>
              <a:defRPr sz="1120"/>
            </a:lvl5pPr>
            <a:lvl6pPr marL="1600200" indent="0" algn="ctr">
              <a:buNone/>
              <a:defRPr sz="1120"/>
            </a:lvl6pPr>
            <a:lvl7pPr marL="1920240" indent="0" algn="ctr">
              <a:buNone/>
              <a:defRPr sz="1120"/>
            </a:lvl7pPr>
            <a:lvl8pPr marL="2240280" indent="0" algn="ctr">
              <a:buNone/>
              <a:defRPr sz="1120"/>
            </a:lvl8pPr>
            <a:lvl9pPr marL="2560320" indent="0" algn="ctr">
              <a:buNone/>
              <a:defRPr sz="1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1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389467"/>
            <a:ext cx="138017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389467"/>
            <a:ext cx="4060508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5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823722"/>
            <a:ext cx="5520690" cy="3042919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4895429"/>
            <a:ext cx="5520690" cy="1600199"/>
          </a:xfrm>
        </p:spPr>
        <p:txBody>
          <a:bodyPr/>
          <a:lstStyle>
            <a:lvl1pPr marL="0" indent="0">
              <a:buNone/>
              <a:defRPr sz="1680">
                <a:solidFill>
                  <a:schemeClr val="tx1"/>
                </a:solidFill>
              </a:defRPr>
            </a:lvl1pPr>
            <a:lvl2pPr marL="320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7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9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89468"/>
            <a:ext cx="552069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793241"/>
            <a:ext cx="2707838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2672080"/>
            <a:ext cx="270783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793241"/>
            <a:ext cx="2721174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2672080"/>
            <a:ext cx="272117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2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9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1053255"/>
            <a:ext cx="3240405" cy="5198533"/>
          </a:xfrm>
        </p:spPr>
        <p:txBody>
          <a:bodyPr/>
          <a:lstStyle>
            <a:lvl1pPr>
              <a:defRPr sz="2240"/>
            </a:lvl1pPr>
            <a:lvl2pPr>
              <a:defRPr sz="1960"/>
            </a:lvl2pPr>
            <a:lvl3pPr>
              <a:defRPr sz="168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1053255"/>
            <a:ext cx="3240405" cy="5198533"/>
          </a:xfrm>
        </p:spPr>
        <p:txBody>
          <a:bodyPr anchor="t"/>
          <a:lstStyle>
            <a:lvl1pPr marL="0" indent="0">
              <a:buNone/>
              <a:defRPr sz="2240"/>
            </a:lvl1pPr>
            <a:lvl2pPr marL="320040" indent="0">
              <a:buNone/>
              <a:defRPr sz="1960"/>
            </a:lvl2pPr>
            <a:lvl3pPr marL="640080" indent="0">
              <a:buNone/>
              <a:defRPr sz="168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  <a:lvl6pPr marL="1600200" indent="0">
              <a:buNone/>
              <a:defRPr sz="1400"/>
            </a:lvl6pPr>
            <a:lvl7pPr marL="1920240" indent="0">
              <a:buNone/>
              <a:defRPr sz="1400"/>
            </a:lvl7pPr>
            <a:lvl8pPr marL="2240280" indent="0">
              <a:buNone/>
              <a:defRPr sz="1400"/>
            </a:lvl8pPr>
            <a:lvl9pPr marL="2560320" indent="0">
              <a:buNone/>
              <a:defRPr sz="1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389468"/>
            <a:ext cx="552069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947333"/>
            <a:ext cx="552069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D5DA8-DE04-4986-BC5C-F73F333BE96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3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949" y="2008415"/>
            <a:ext cx="3069062" cy="1681842"/>
          </a:xfrm>
        </p:spPr>
        <p:txBody>
          <a:bodyPr>
            <a:normAutofit/>
          </a:bodyPr>
          <a:lstStyle/>
          <a:p>
            <a:r>
              <a:rPr lang="en-US" dirty="0"/>
              <a:t>TABE </a:t>
            </a:r>
            <a:br>
              <a:rPr lang="en-US" dirty="0"/>
            </a:br>
            <a:r>
              <a:rPr lang="en-US" dirty="0"/>
              <a:t> MATH - </a:t>
            </a:r>
            <a:r>
              <a:rPr lang="en-US" sz="7200" dirty="0"/>
              <a:t>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209" y="3673928"/>
            <a:ext cx="5326062" cy="2366090"/>
          </a:xfrm>
        </p:spPr>
        <p:txBody>
          <a:bodyPr>
            <a:noAutofit/>
          </a:bodyPr>
          <a:lstStyle/>
          <a:p>
            <a:r>
              <a:rPr lang="en-US" sz="3600" dirty="0"/>
              <a:t>Unit  - 1</a:t>
            </a:r>
          </a:p>
          <a:p>
            <a:r>
              <a:rPr lang="en-US" sz="3600" dirty="0"/>
              <a:t>Lesson - 10</a:t>
            </a:r>
          </a:p>
          <a:p>
            <a:r>
              <a:rPr lang="en-US" sz="4000" dirty="0"/>
              <a:t>Rational Numbers</a:t>
            </a:r>
          </a:p>
          <a:p>
            <a:r>
              <a:rPr lang="en-US" sz="4000" dirty="0"/>
              <a:t>COMPARE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96" y="230642"/>
            <a:ext cx="3770538" cy="1663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0500" y="6313950"/>
            <a:ext cx="3247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March 10, 2024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45" y="94499"/>
            <a:ext cx="5170738" cy="702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8" y="0"/>
            <a:ext cx="5245612" cy="71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4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DE9C7-6843-4751-A6B5-CF87174D3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6" y="191298"/>
            <a:ext cx="4551149" cy="69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6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6" y="238225"/>
            <a:ext cx="5504617" cy="681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4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4" y="413519"/>
            <a:ext cx="5335958" cy="64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0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BCD413-48AB-4E93-950F-A7FE7B5EB16A}"/>
              </a:ext>
            </a:extLst>
          </p:cNvPr>
          <p:cNvSpPr txBox="1"/>
          <p:nvPr/>
        </p:nvSpPr>
        <p:spPr>
          <a:xfrm>
            <a:off x="129521" y="140677"/>
            <a:ext cx="238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Math-D   Lesson-10 Key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F03CC-674D-4E05-8727-47F4FB9B1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9" y="538143"/>
            <a:ext cx="3829903" cy="66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7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FE128A-F970-4102-83D5-4C93689B070A}"/>
              </a:ext>
            </a:extLst>
          </p:cNvPr>
          <p:cNvSpPr txBox="1"/>
          <p:nvPr/>
        </p:nvSpPr>
        <p:spPr>
          <a:xfrm>
            <a:off x="129521" y="140677"/>
            <a:ext cx="249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Math-D   Practice-10 Key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F1D3A8-99CB-4C2F-9E6C-3CB84DDE30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12" r="50000"/>
          <a:stretch/>
        </p:blipFill>
        <p:spPr>
          <a:xfrm>
            <a:off x="129521" y="911837"/>
            <a:ext cx="3046715" cy="8322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7119B9-9DCF-40DE-8490-251331A835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5769" b="18056"/>
          <a:stretch/>
        </p:blipFill>
        <p:spPr>
          <a:xfrm>
            <a:off x="3224566" y="1327939"/>
            <a:ext cx="3046715" cy="38090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02A2D7-BAE8-4219-ABB8-58589316E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33" b="63536"/>
          <a:stretch/>
        </p:blipFill>
        <p:spPr>
          <a:xfrm>
            <a:off x="105357" y="1744041"/>
            <a:ext cx="3046713" cy="278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29</Words>
  <Application>Microsoft Office PowerPoint</Application>
  <PresentationFormat>Custom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TABE   MATH - 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27</cp:revision>
  <cp:lastPrinted>2023-08-24T01:39:54Z</cp:lastPrinted>
  <dcterms:created xsi:type="dcterms:W3CDTF">2023-08-22T23:14:52Z</dcterms:created>
  <dcterms:modified xsi:type="dcterms:W3CDTF">2024-03-10T23:48:07Z</dcterms:modified>
</cp:coreProperties>
</file>