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76300"/>
            <a:ext cx="6534625" cy="5305044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Lesson-36</a:t>
            </a:r>
            <a:br>
              <a:rPr lang="en-US" sz="3600" dirty="0"/>
            </a:br>
            <a:r>
              <a:rPr lang="en-US" sz="3600" dirty="0"/>
              <a:t>Transitions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ELA-E-36 Transitions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r="1385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ELA-E-36 Transitions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5606C-54D8-C263-03AA-2D4D87DC6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09"/>
          <a:stretch/>
        </p:blipFill>
        <p:spPr>
          <a:xfrm>
            <a:off x="235744" y="615525"/>
            <a:ext cx="6552742" cy="88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ELA-E-36 Transitions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96" y="721855"/>
            <a:ext cx="6136509" cy="84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ELA-E-36 Transitions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008" y="1085811"/>
            <a:ext cx="6105261" cy="81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ELA-E-36 Transitions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9D572617-4FC3-C877-FA9D-5689D89C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5" y="846591"/>
            <a:ext cx="6409258" cy="40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ELA-E-36 Transitions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966" y="716525"/>
            <a:ext cx="4857799" cy="5993346"/>
          </a:xfrm>
          <a:prstGeom prst="rect">
            <a:avLst/>
          </a:prstGeom>
        </p:spPr>
      </p:pic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D30421ED-8E3F-9FA5-D704-412CF22D6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6481262"/>
            <a:ext cx="4867923" cy="33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49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Lesson-36 Transitions</vt:lpstr>
      <vt:lpstr>ELA-E-36 Transitions</vt:lpstr>
      <vt:lpstr>ELA-E-36 Transitions</vt:lpstr>
      <vt:lpstr>ELA-E-36 Transitions</vt:lpstr>
      <vt:lpstr>ELA-E-36 Transitions</vt:lpstr>
      <vt:lpstr>ELA-E-36 Transitions</vt:lpstr>
      <vt:lpstr>ELA-E-36 Transitions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100</cp:revision>
  <dcterms:created xsi:type="dcterms:W3CDTF">2023-08-22T23:14:52Z</dcterms:created>
  <dcterms:modified xsi:type="dcterms:W3CDTF">2024-01-04T19:26:44Z</dcterms:modified>
</cp:coreProperties>
</file>