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0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200234"/>
            <a:ext cx="6534625" cy="5981110"/>
          </a:xfrm>
        </p:spPr>
        <p:txBody>
          <a:bodyPr>
            <a:normAutofit fontScale="90000"/>
          </a:bodyPr>
          <a:lstStyle/>
          <a:p>
            <a:r>
              <a:rPr lang="en-US" dirty="0"/>
              <a:t>TABE  </a:t>
            </a:r>
            <a:br>
              <a:rPr lang="en-US" dirty="0"/>
            </a:br>
            <a:r>
              <a:rPr lang="en-US" dirty="0"/>
              <a:t>ELA-E</a:t>
            </a:r>
            <a:br>
              <a:rPr lang="en-US" dirty="0"/>
            </a:br>
            <a:r>
              <a:rPr lang="en-US" dirty="0"/>
              <a:t>PAXEN</a:t>
            </a:r>
            <a:br>
              <a:rPr lang="en-US" dirty="0"/>
            </a:br>
            <a:br>
              <a:rPr lang="en-US" sz="5006" dirty="0"/>
            </a:br>
            <a:r>
              <a:rPr lang="en-US" sz="4400" dirty="0"/>
              <a:t>Unit-5  </a:t>
            </a:r>
            <a:br>
              <a:rPr lang="en-US" sz="3600" dirty="0"/>
            </a:br>
            <a:r>
              <a:rPr lang="en-US" sz="3600" dirty="0"/>
              <a:t>Text Types and Purposes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Lesson-31</a:t>
            </a:r>
            <a:br>
              <a:rPr lang="en-US" sz="3600" dirty="0"/>
            </a:br>
            <a:r>
              <a:rPr lang="en-US" sz="3600" dirty="0"/>
              <a:t>Text Purposes:</a:t>
            </a:r>
            <a:br>
              <a:rPr lang="en-US" sz="3600" dirty="0"/>
            </a:br>
            <a:r>
              <a:rPr lang="en-US" sz="3600" dirty="0"/>
              <a:t>Opinion and Informative</a:t>
            </a:r>
            <a:br>
              <a:rPr lang="en-US" sz="3600" dirty="0"/>
            </a:b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264" y="6787380"/>
            <a:ext cx="626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graphics may not have copied well during the Scan Process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ELA-E-31 Text Types: Opinions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r="929"/>
          <a:stretch/>
        </p:blipFill>
        <p:spPr>
          <a:xfrm>
            <a:off x="235744" y="735720"/>
            <a:ext cx="6150769" cy="87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ELA-E-31 Text Types: Opinions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201" y="595138"/>
            <a:ext cx="6337560" cy="872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4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0"/>
            <a:ext cx="6374606" cy="735720"/>
          </a:xfrm>
        </p:spPr>
        <p:txBody>
          <a:bodyPr>
            <a:normAutofit/>
          </a:bodyPr>
          <a:lstStyle/>
          <a:p>
            <a:r>
              <a:rPr lang="en-US" dirty="0"/>
              <a:t>ELA-E-31 Text Types: Opinions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898" y="579769"/>
            <a:ext cx="6301306" cy="874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2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ELA-E-31 Text Types: Opinions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469" y="735719"/>
            <a:ext cx="6180283" cy="858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88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ELA-E-31 Text Types: Opinions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EDF573-F5A9-7D30-AD90-E3BF71638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569" y="735720"/>
            <a:ext cx="6219944" cy="495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1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ELA-E-31 Text Types: Opinions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ED3BFC-CCB1-03B4-6EE1-858881BEC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744" y="735720"/>
            <a:ext cx="4983590" cy="651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03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722</TotalTime>
  <Words>74</Words>
  <Application>Microsoft Office PowerPoint</Application>
  <PresentationFormat>Custom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 ELA-E PAXEN  Unit-5   Text Types and Purposes  Lesson-31 Text Purposes: Opinion and Informative </vt:lpstr>
      <vt:lpstr>ELA-E-31 Text Types: Opinions</vt:lpstr>
      <vt:lpstr>ELA-E-31 Text Types: Opinions</vt:lpstr>
      <vt:lpstr>ELA-E-31 Text Types: Opinions</vt:lpstr>
      <vt:lpstr>ELA-E-31 Text Types: Opinions</vt:lpstr>
      <vt:lpstr>ELA-E-31 Text Types: Opinions</vt:lpstr>
      <vt:lpstr>ELA-E-31 Text Types: Opinions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94</cp:revision>
  <dcterms:created xsi:type="dcterms:W3CDTF">2023-08-22T23:14:52Z</dcterms:created>
  <dcterms:modified xsi:type="dcterms:W3CDTF">2024-01-04T19:23:35Z</dcterms:modified>
</cp:coreProperties>
</file>