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</p:sldIdLst>
  <p:sldSz cx="6858000" cy="10058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4" autoAdjust="0"/>
    <p:restoredTop sz="94660"/>
  </p:normalViewPr>
  <p:slideViewPr>
    <p:cSldViewPr snapToGrid="0">
      <p:cViewPr varScale="1">
        <p:scale>
          <a:sx n="51" d="100"/>
          <a:sy n="51" d="100"/>
        </p:scale>
        <p:origin x="180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2DF5FA-79C2-48CA-A69F-9F8998EA6752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76488" y="1143000"/>
            <a:ext cx="21050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891D1D-901D-4C05-A9A5-B6F484A0A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0497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891D1D-901D-4C05-A9A5-B6F484A0A08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574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46133"/>
            <a:ext cx="5829300" cy="3501813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82989"/>
            <a:ext cx="5143500" cy="2428451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B0A03-B2AD-4971-B3CE-E65DF65B56F1}" type="datetime1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204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30B56-F28D-4F66-858D-C4F989BD6D1E}" type="datetime1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994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35517"/>
            <a:ext cx="1478756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35517"/>
            <a:ext cx="4350544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D2561-083D-4B1B-8412-7B062DD8F37E}" type="datetime1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103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E5013-E717-43CC-90CD-04242C2B4048}" type="datetime1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909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507618"/>
            <a:ext cx="5915025" cy="4184014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731215"/>
            <a:ext cx="5915025" cy="2200274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8DD6A-8D37-4CA7-BC83-BDDCCC732D8A}" type="datetime1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823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77584"/>
            <a:ext cx="291465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77584"/>
            <a:ext cx="291465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B03C0-9643-4B77-81D8-B15792CCC404}" type="datetime1">
              <a:rPr lang="en-US" smtClean="0"/>
              <a:t>1/4/2024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48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35519"/>
            <a:ext cx="591502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65706"/>
            <a:ext cx="2901255" cy="120840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74110"/>
            <a:ext cx="2901255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65706"/>
            <a:ext cx="2915543" cy="120840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74110"/>
            <a:ext cx="2915543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18763-3EA3-4BAC-A82E-A7466162B626}" type="datetime1">
              <a:rPr lang="en-US" smtClean="0"/>
              <a:t>1/4/2024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509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D248A-CAAF-4489-B7EC-AA06D25FE898}" type="datetime1">
              <a:rPr lang="en-US" smtClean="0"/>
              <a:t>1/4/2024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810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EF18C-F98E-492C-BAF9-E5968C417289}" type="datetime1">
              <a:rPr lang="en-US" smtClean="0"/>
              <a:t>1/4/2024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983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70560"/>
            <a:ext cx="2211884" cy="234696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48226"/>
            <a:ext cx="3471863" cy="714798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017520"/>
            <a:ext cx="2211884" cy="5590329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0D57E-69D1-49DB-BE78-8ECC6F749255}" type="datetime1">
              <a:rPr lang="en-US" smtClean="0"/>
              <a:t>1/4/2024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425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70560"/>
            <a:ext cx="2211884" cy="234696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48226"/>
            <a:ext cx="3471863" cy="7147983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017520"/>
            <a:ext cx="2211884" cy="5590329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47EDA-B4C4-4C93-BD43-A2F53FF85F64}" type="datetime1">
              <a:rPr lang="en-US" smtClean="0"/>
              <a:t>1/4/2024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964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35519"/>
            <a:ext cx="591502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77584"/>
            <a:ext cx="591502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322649"/>
            <a:ext cx="154305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D01147-51D3-41DB-9143-F32EBFEFC023}" type="datetime1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322649"/>
            <a:ext cx="231457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322649"/>
            <a:ext cx="154305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205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850" y="1183212"/>
            <a:ext cx="6534625" cy="4998132"/>
          </a:xfrm>
        </p:spPr>
        <p:txBody>
          <a:bodyPr>
            <a:normAutofit fontScale="90000"/>
          </a:bodyPr>
          <a:lstStyle/>
          <a:p>
            <a:r>
              <a:rPr lang="en-US" dirty="0"/>
              <a:t>TABE  </a:t>
            </a:r>
            <a:br>
              <a:rPr lang="en-US"/>
            </a:br>
            <a:r>
              <a:rPr lang="en-US"/>
              <a:t>ELA-E</a:t>
            </a:r>
            <a:br>
              <a:rPr lang="en-US" dirty="0"/>
            </a:br>
            <a:r>
              <a:rPr lang="en-US" dirty="0"/>
              <a:t>PAXEN</a:t>
            </a:r>
            <a:br>
              <a:rPr lang="en-US" dirty="0"/>
            </a:br>
            <a:br>
              <a:rPr lang="en-US" sz="5006" dirty="0"/>
            </a:br>
            <a:r>
              <a:rPr lang="en-US" sz="4400" dirty="0"/>
              <a:t>Unit-4  </a:t>
            </a:r>
            <a:br>
              <a:rPr lang="en-US" sz="3600" dirty="0"/>
            </a:br>
            <a:r>
              <a:rPr lang="en-US" sz="3600" dirty="0"/>
              <a:t>Vocabulary and Word Use</a:t>
            </a:r>
            <a:br>
              <a:rPr lang="en-US" sz="3600" dirty="0"/>
            </a:br>
            <a:br>
              <a:rPr lang="en-US" sz="3600" dirty="0"/>
            </a:br>
            <a:r>
              <a:rPr lang="en-US" sz="3600" dirty="0"/>
              <a:t>Lesson-29</a:t>
            </a:r>
            <a:br>
              <a:rPr lang="en-US" sz="3600" dirty="0"/>
            </a:br>
            <a:r>
              <a:rPr lang="en-US" sz="3600" dirty="0"/>
              <a:t>Signal Words</a:t>
            </a:r>
            <a:endParaRPr lang="en-US" sz="4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41264" y="6787380"/>
            <a:ext cx="6260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Some graphics may not have copied well during the Scan Process</a:t>
            </a:r>
          </a:p>
        </p:txBody>
      </p:sp>
    </p:spTree>
    <p:extLst>
      <p:ext uri="{BB962C8B-B14F-4D97-AF65-F5344CB8AC3E}">
        <p14:creationId xmlns:p14="http://schemas.microsoft.com/office/powerpoint/2010/main" val="36343667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744" y="0"/>
            <a:ext cx="6386512" cy="735720"/>
          </a:xfrm>
        </p:spPr>
        <p:txBody>
          <a:bodyPr>
            <a:normAutofit/>
          </a:bodyPr>
          <a:lstStyle/>
          <a:p>
            <a:r>
              <a:rPr lang="en-US" dirty="0"/>
              <a:t>ELA-E-29 Signal Words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" r="909"/>
          <a:stretch/>
        </p:blipFill>
        <p:spPr>
          <a:xfrm>
            <a:off x="235744" y="735720"/>
            <a:ext cx="6150769" cy="8719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2307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744" y="0"/>
            <a:ext cx="6386512" cy="735720"/>
          </a:xfrm>
        </p:spPr>
        <p:txBody>
          <a:bodyPr>
            <a:normAutofit/>
          </a:bodyPr>
          <a:lstStyle/>
          <a:p>
            <a:r>
              <a:rPr lang="en-US" dirty="0"/>
              <a:t>ELA-E-29 Signal Words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5207" y="855349"/>
            <a:ext cx="6151557" cy="8347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2417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650" y="0"/>
            <a:ext cx="6374606" cy="735720"/>
          </a:xfrm>
        </p:spPr>
        <p:txBody>
          <a:bodyPr>
            <a:normAutofit/>
          </a:bodyPr>
          <a:lstStyle/>
          <a:p>
            <a:r>
              <a:rPr lang="en-US" dirty="0"/>
              <a:t>ELA-E-29 Signal Words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7602" y="735720"/>
            <a:ext cx="6152907" cy="8389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7297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744" y="0"/>
            <a:ext cx="6386512" cy="735720"/>
          </a:xfrm>
        </p:spPr>
        <p:txBody>
          <a:bodyPr>
            <a:normAutofit/>
          </a:bodyPr>
          <a:lstStyle/>
          <a:p>
            <a:r>
              <a:rPr lang="en-US" dirty="0"/>
              <a:t>ELA-E-29 Signal Words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5144" y="805074"/>
            <a:ext cx="5957112" cy="8122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5887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744" y="0"/>
            <a:ext cx="6386512" cy="735720"/>
          </a:xfrm>
        </p:spPr>
        <p:txBody>
          <a:bodyPr>
            <a:normAutofit/>
          </a:bodyPr>
          <a:lstStyle/>
          <a:p>
            <a:r>
              <a:rPr lang="en-US" dirty="0"/>
              <a:t>ELA-E-29 Signal Words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6</a:t>
            </a:fld>
            <a:endParaRPr lang="en-US"/>
          </a:p>
        </p:txBody>
      </p:sp>
      <p:pic>
        <p:nvPicPr>
          <p:cNvPr id="6" name="Picture 5" descr="A page of a book&#10;&#10;Description automatically generated">
            <a:extLst>
              <a:ext uri="{FF2B5EF4-FFF2-40B4-BE49-F238E27FC236}">
                <a16:creationId xmlns:a16="http://schemas.microsoft.com/office/drawing/2014/main" id="{81C2F658-B01E-7EA8-F7C5-B0CD768717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5720"/>
            <a:ext cx="6568260" cy="4680429"/>
          </a:xfrm>
          <a:prstGeom prst="rect">
            <a:avLst/>
          </a:prstGeom>
        </p:spPr>
      </p:pic>
      <p:pic>
        <p:nvPicPr>
          <p:cNvPr id="8" name="Picture 7" descr="A close up of a text&#10;&#10;Description automatically generated">
            <a:extLst>
              <a:ext uri="{FF2B5EF4-FFF2-40B4-BE49-F238E27FC236}">
                <a16:creationId xmlns:a16="http://schemas.microsoft.com/office/drawing/2014/main" id="{55BC79E7-5552-C959-324A-AD5E1AA17B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9" y="5219700"/>
            <a:ext cx="6568259" cy="2653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9188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744" y="0"/>
            <a:ext cx="6386512" cy="735720"/>
          </a:xfrm>
        </p:spPr>
        <p:txBody>
          <a:bodyPr>
            <a:normAutofit/>
          </a:bodyPr>
          <a:lstStyle/>
          <a:p>
            <a:r>
              <a:rPr lang="en-US" dirty="0"/>
              <a:t>ELA-E-29 Signal Words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7</a:t>
            </a:fld>
            <a:endParaRPr lang="en-US"/>
          </a:p>
        </p:txBody>
      </p:sp>
      <p:pic>
        <p:nvPicPr>
          <p:cNvPr id="5" name="Picture 4" descr="A close up of a paper&#10;&#10;Description automatically generated">
            <a:extLst>
              <a:ext uri="{FF2B5EF4-FFF2-40B4-BE49-F238E27FC236}">
                <a16:creationId xmlns:a16="http://schemas.microsoft.com/office/drawing/2014/main" id="{56F038E3-BD87-DB0B-0973-318AF473DD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44" y="601852"/>
            <a:ext cx="4607719" cy="1646047"/>
          </a:xfrm>
          <a:prstGeom prst="rect">
            <a:avLst/>
          </a:prstGeom>
        </p:spPr>
      </p:pic>
      <p:pic>
        <p:nvPicPr>
          <p:cNvPr id="8" name="Picture 7" descr="A paper with text on it&#10;&#10;Description automatically generated">
            <a:extLst>
              <a:ext uri="{FF2B5EF4-FFF2-40B4-BE49-F238E27FC236}">
                <a16:creationId xmlns:a16="http://schemas.microsoft.com/office/drawing/2014/main" id="{08580FCE-9781-2B4C-5155-FD888574A9E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5"/>
          <a:stretch/>
        </p:blipFill>
        <p:spPr>
          <a:xfrm>
            <a:off x="320623" y="2247899"/>
            <a:ext cx="4522840" cy="7790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2031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710</TotalTime>
  <Words>56</Words>
  <Application>Microsoft Office PowerPoint</Application>
  <PresentationFormat>Custom</PresentationFormat>
  <Paragraphs>16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TABE   ELA-E PAXEN  Unit-4   Vocabulary and Word Use  Lesson-29 Signal Words</vt:lpstr>
      <vt:lpstr>ELA-E-29 Signal Words</vt:lpstr>
      <vt:lpstr>ELA-E-29 Signal Words</vt:lpstr>
      <vt:lpstr>ELA-E-29 Signal Words</vt:lpstr>
      <vt:lpstr>ELA-E-29 Signal Words</vt:lpstr>
      <vt:lpstr>ELA-E-29 Signal Words</vt:lpstr>
      <vt:lpstr>ELA-E-29 Signal Words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TABE – MATH M</dc:title>
  <dc:creator>Jodi</dc:creator>
  <cp:lastModifiedBy>Nolan Tomboulian</cp:lastModifiedBy>
  <cp:revision>91</cp:revision>
  <dcterms:created xsi:type="dcterms:W3CDTF">2023-08-22T23:14:52Z</dcterms:created>
  <dcterms:modified xsi:type="dcterms:W3CDTF">2024-01-04T19:21:34Z</dcterms:modified>
</cp:coreProperties>
</file>