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361950"/>
            <a:ext cx="6534625" cy="5819394"/>
          </a:xfrm>
        </p:spPr>
        <p:txBody>
          <a:bodyPr>
            <a:normAutofit/>
          </a:bodyPr>
          <a:lstStyle/>
          <a:p>
            <a:r>
              <a:rPr lang="en-US" dirty="0"/>
              <a:t>TABE  </a:t>
            </a:r>
            <a:br>
              <a:rPr lang="en-US" dirty="0"/>
            </a:br>
            <a:r>
              <a:rPr lang="en-US" dirty="0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Unit-2  </a:t>
            </a:r>
            <a:br>
              <a:rPr lang="en-US" sz="3600" dirty="0"/>
            </a:br>
            <a:r>
              <a:rPr lang="en-US" sz="3600" dirty="0"/>
              <a:t>Punctuation, Capitalization, and Spelling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Lesson-13</a:t>
            </a:r>
            <a:br>
              <a:rPr lang="en-US" sz="3100" dirty="0"/>
            </a:br>
            <a:r>
              <a:rPr lang="en-US" sz="3600" dirty="0"/>
              <a:t> Capitalization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ELA-E-13 Capitalization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" r="1292"/>
          <a:stretch/>
        </p:blipFill>
        <p:spPr>
          <a:xfrm>
            <a:off x="27130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ELA-E-13 Capitalization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744" y="666194"/>
            <a:ext cx="6150769" cy="824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ELA-E-13 Capitalization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744" y="687541"/>
            <a:ext cx="6437740" cy="859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ELA-E-13 Capitalization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778" y="678699"/>
            <a:ext cx="6367478" cy="861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ELA-E-13 Capitalization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75" y="2333550"/>
            <a:ext cx="6367478" cy="530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ELA-E-13 Capitalization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A paper with text on it&#10;&#10;Description automatically generated">
            <a:extLst>
              <a:ext uri="{FF2B5EF4-FFF2-40B4-BE49-F238E27FC236}">
                <a16:creationId xmlns:a16="http://schemas.microsoft.com/office/drawing/2014/main" id="{DBAD515A-23B5-53C9-4A27-74256EA3BF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" y="573123"/>
            <a:ext cx="4805784" cy="7362989"/>
          </a:xfrm>
          <a:prstGeom prst="rect">
            <a:avLst/>
          </a:prstGeom>
        </p:spPr>
      </p:pic>
      <p:pic>
        <p:nvPicPr>
          <p:cNvPr id="9" name="Picture 8" descr="A close-up of a document&#10;&#10;Description automatically generated">
            <a:extLst>
              <a:ext uri="{FF2B5EF4-FFF2-40B4-BE49-F238E27FC236}">
                <a16:creationId xmlns:a16="http://schemas.microsoft.com/office/drawing/2014/main" id="{D2C902CB-D537-7601-B1CB-22C2146CB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" y="7773514"/>
            <a:ext cx="4805783" cy="200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627</TotalTime>
  <Words>52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Unit-2   Punctuation, Capitalization, and Spelling  Lesson-13  Capitalization</vt:lpstr>
      <vt:lpstr>ELA-E-13 Capitalization</vt:lpstr>
      <vt:lpstr>ELA-E-13 Capitalization</vt:lpstr>
      <vt:lpstr>ELA-E-13 Capitalization</vt:lpstr>
      <vt:lpstr>ELA-E-13 Capitalization</vt:lpstr>
      <vt:lpstr>ELA-E-13 Capitalization</vt:lpstr>
      <vt:lpstr>ELA-E-13 Capitalization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74</cp:revision>
  <dcterms:created xsi:type="dcterms:W3CDTF">2023-08-22T23:14:52Z</dcterms:created>
  <dcterms:modified xsi:type="dcterms:W3CDTF">2024-01-04T19:08:41Z</dcterms:modified>
</cp:coreProperties>
</file>