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Lesson-11</a:t>
            </a:r>
            <a:br>
              <a:rPr lang="en-US" sz="3100" dirty="0"/>
            </a:br>
            <a:r>
              <a:rPr lang="en-US" sz="3100" dirty="0"/>
              <a:t> Subject and Verb Agreement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ELA-E-11 Subject and Verb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3" y="645074"/>
            <a:ext cx="6271143" cy="87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ELA-E-11 Subject and Verb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3" y="822186"/>
            <a:ext cx="6263314" cy="87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9" y="0"/>
            <a:ext cx="6386512" cy="962041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ELA-E-11 Subject and Verb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9" y="962041"/>
            <a:ext cx="6263314" cy="83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2" y="962043"/>
            <a:ext cx="6263314" cy="83606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744" y="0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ELA-E-11 Subject and Verb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1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2" y="735720"/>
            <a:ext cx="6263314" cy="82498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744" y="0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ELA-E-11 Subject and Verb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1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944559"/>
            <a:ext cx="6263314" cy="598668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744" y="0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ELA-E-11 Subject and Verb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6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"/>
          <a:stretch/>
        </p:blipFill>
        <p:spPr>
          <a:xfrm>
            <a:off x="235744" y="670026"/>
            <a:ext cx="5340874" cy="91881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744" y="0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ELA-E-11 Subject and Verb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73</Words>
  <Application>Microsoft Office PowerPoint</Application>
  <PresentationFormat>Custom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  ELA-E PAXEN  Unit-1  Usage  Lesson-11  Subject and Verb Agreement</vt:lpstr>
      <vt:lpstr>ELA-E-11 Subject and Verb Agreement</vt:lpstr>
      <vt:lpstr>ELA-E-11 Subject and Verb Agreement</vt:lpstr>
      <vt:lpstr>ELA-E-11 Subject and Verb Agreement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73</cp:revision>
  <dcterms:created xsi:type="dcterms:W3CDTF">2023-08-22T23:14:52Z</dcterms:created>
  <dcterms:modified xsi:type="dcterms:W3CDTF">2024-01-05T02:51:09Z</dcterms:modified>
</cp:coreProperties>
</file>