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Lesson-10</a:t>
            </a:r>
            <a:br>
              <a:rPr lang="en-US" sz="3100" dirty="0"/>
            </a:br>
            <a:r>
              <a:rPr lang="en-US" sz="3100" dirty="0"/>
              <a:t> Adverbs That Compare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ELA-E-10 Adverbs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8" y="735720"/>
            <a:ext cx="6271143" cy="89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ELA-E-10 Adverbs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3" y="808461"/>
            <a:ext cx="6271143" cy="844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2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ELA-E-10 Adverbs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3" y="835745"/>
            <a:ext cx="6271143" cy="83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ELA-E-10 Adverbs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8" y="735720"/>
            <a:ext cx="6161292" cy="83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ELA-E-10 Adverbs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1" y="735720"/>
            <a:ext cx="5837545" cy="83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ELA-E-10 Adverbs That Compare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6"/>
          <a:stretch/>
        </p:blipFill>
        <p:spPr>
          <a:xfrm>
            <a:off x="107728" y="780234"/>
            <a:ext cx="3451860" cy="4100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81" y="5526351"/>
            <a:ext cx="3323844" cy="555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42632" r="-1766"/>
          <a:stretch/>
        </p:blipFill>
        <p:spPr>
          <a:xfrm>
            <a:off x="3429000" y="735720"/>
            <a:ext cx="3451860" cy="47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6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60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Lesson-10  Adverbs That Compare</vt:lpstr>
      <vt:lpstr>ELA-E-10 Adverbs That Compare</vt:lpstr>
      <vt:lpstr>ELA-E-10 Adverbs That Compare</vt:lpstr>
      <vt:lpstr>ELA-E-10 Adverbs That Compare</vt:lpstr>
      <vt:lpstr>ELA-E-10 Adverbs That Compare</vt:lpstr>
      <vt:lpstr>ELA-E-10 Adverbs That Compare</vt:lpstr>
      <vt:lpstr>ELA-E-10 Adverbs That Compare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71</cp:revision>
  <dcterms:created xsi:type="dcterms:W3CDTF">2023-08-22T23:14:52Z</dcterms:created>
  <dcterms:modified xsi:type="dcterms:W3CDTF">2024-01-05T02:50:16Z</dcterms:modified>
</cp:coreProperties>
</file>