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Lesson-08</a:t>
            </a:r>
            <a:br>
              <a:rPr lang="en-US" sz="3100" dirty="0"/>
            </a:br>
            <a:r>
              <a:rPr lang="en-US" sz="3100" dirty="0"/>
              <a:t> Verbs: Irregular Tenses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ELA-E-08 Verbs: </a:t>
            </a:r>
            <a:r>
              <a:rPr lang="en-US" dirty="0" err="1"/>
              <a:t>Iregular</a:t>
            </a:r>
            <a:r>
              <a:rPr lang="en-US" dirty="0"/>
              <a:t>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058" y="735720"/>
            <a:ext cx="6391401" cy="89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ELA-E-08 Verbs: Irregular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" b="2915"/>
          <a:stretch/>
        </p:blipFill>
        <p:spPr>
          <a:xfrm>
            <a:off x="235744" y="735721"/>
            <a:ext cx="6612096" cy="84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ELA-E-08 Verbs: Irregular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672" y="907641"/>
            <a:ext cx="6172240" cy="81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ELA-E-08 Verbs: Irregular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59" y="907641"/>
            <a:ext cx="6127265" cy="81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ELA-E-08 Verbs: Irregular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80" y="1789061"/>
            <a:ext cx="6172240" cy="4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ELA-E-08 Verbs: Irregular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b="1652"/>
          <a:stretch/>
        </p:blipFill>
        <p:spPr>
          <a:xfrm>
            <a:off x="789763" y="643374"/>
            <a:ext cx="4885800" cy="91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67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ELA-E PAXEN  Unit-1  Usage  Lesson-08  Verbs: Irregular Tenses</vt:lpstr>
      <vt:lpstr>ELA-E-08 Verbs: Iregular Tenses</vt:lpstr>
      <vt:lpstr>ELA-E-08 Verbs: Irregular Tenses</vt:lpstr>
      <vt:lpstr>ELA-E-08 Verbs: Irregular Tenses</vt:lpstr>
      <vt:lpstr>ELA-E-08 Verbs: Irregular Tenses</vt:lpstr>
      <vt:lpstr>ELA-E-08 Verbs: Irregular Tenses</vt:lpstr>
      <vt:lpstr>ELA-E-08 Verbs: Irregular Tenses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68</cp:revision>
  <dcterms:created xsi:type="dcterms:W3CDTF">2023-08-22T23:14:52Z</dcterms:created>
  <dcterms:modified xsi:type="dcterms:W3CDTF">2024-01-05T02:46:13Z</dcterms:modified>
</cp:coreProperties>
</file>