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8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116575"/>
          </a:xfrm>
        </p:spPr>
        <p:txBody>
          <a:bodyPr>
            <a:normAutofit fontScale="90000"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/>
              <a:t> ELA-E</a:t>
            </a:r>
            <a:br>
              <a:rPr lang="en-US" dirty="0"/>
            </a:br>
            <a:r>
              <a:rPr lang="en-US" dirty="0"/>
              <a:t>PAXEN</a:t>
            </a:r>
            <a:br>
              <a:rPr lang="en-US" dirty="0"/>
            </a:br>
            <a:br>
              <a:rPr lang="en-US" sz="5006" dirty="0"/>
            </a:br>
            <a:r>
              <a:rPr lang="en-US" sz="3600" dirty="0"/>
              <a:t>Unit-1  Usage</a:t>
            </a:r>
            <a:br>
              <a:rPr lang="en-US" sz="3600" dirty="0"/>
            </a:br>
            <a:br>
              <a:rPr lang="en-US" sz="3600" dirty="0"/>
            </a:br>
            <a:r>
              <a:rPr lang="en-US" sz="3100" dirty="0"/>
              <a:t>Lesson-02</a:t>
            </a:r>
            <a:br>
              <a:rPr lang="en-US" sz="3100" dirty="0"/>
            </a:br>
            <a:r>
              <a:rPr lang="en-US" sz="3100" dirty="0"/>
              <a:t> Verbs and Adverbs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1264" y="6787380"/>
            <a:ext cx="626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graphics may not have copied well during the Scan Process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" y="845740"/>
            <a:ext cx="6632045" cy="921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" y="972060"/>
            <a:ext cx="6632045" cy="896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60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" y="1027837"/>
            <a:ext cx="6632045" cy="8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2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7" y="1027837"/>
            <a:ext cx="6413845" cy="88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8" r="3889"/>
          <a:stretch/>
        </p:blipFill>
        <p:spPr>
          <a:xfrm>
            <a:off x="222078" y="1369567"/>
            <a:ext cx="6164436" cy="52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56379"/>
            <a:ext cx="5915025" cy="735720"/>
          </a:xfrm>
        </p:spPr>
        <p:txBody>
          <a:bodyPr>
            <a:normAutofit/>
          </a:bodyPr>
          <a:lstStyle/>
          <a:p>
            <a:r>
              <a:rPr lang="en-US" dirty="0"/>
              <a:t>ELA-E-02_Verbs and Adverbs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90" y="892099"/>
            <a:ext cx="5201219" cy="52320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56" y="5955055"/>
            <a:ext cx="5505655" cy="353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548</TotalTime>
  <Words>67</Words>
  <Application>Microsoft Office PowerPoint</Application>
  <PresentationFormat>Custom</PresentationFormat>
  <Paragraphs>16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 ELA-E PAXEN  Unit-1  Usage  Lesson-02  Verbs and Adverbs</vt:lpstr>
      <vt:lpstr>ELA-E-02_Verbs and Adverbs</vt:lpstr>
      <vt:lpstr>ELA-E-02_Verbs and Adverbs</vt:lpstr>
      <vt:lpstr>ELA-E-02_Verbs and Adverbs</vt:lpstr>
      <vt:lpstr>ELA-E-02_Verbs and Adverbs</vt:lpstr>
      <vt:lpstr>ELA-E-02_Verbs and Adverbs</vt:lpstr>
      <vt:lpstr>ELA-E-02_Verbs and Adverbs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63</cp:revision>
  <dcterms:created xsi:type="dcterms:W3CDTF">2023-08-22T23:14:52Z</dcterms:created>
  <dcterms:modified xsi:type="dcterms:W3CDTF">2024-01-05T02:34:33Z</dcterms:modified>
</cp:coreProperties>
</file>